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colors1.xml" ContentType="application/vnd.openxmlformats-officedocument.drawingml.diagramColor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8"/>
  </p:notesMasterIdLst>
  <p:sldIdLst>
    <p:sldId id="259" r:id="rId5"/>
    <p:sldId id="312" r:id="rId6"/>
    <p:sldId id="326" r:id="rId7"/>
    <p:sldId id="327" r:id="rId8"/>
    <p:sldId id="328" r:id="rId9"/>
    <p:sldId id="329" r:id="rId10"/>
    <p:sldId id="330" r:id="rId11"/>
    <p:sldId id="334" r:id="rId12"/>
    <p:sldId id="331" r:id="rId13"/>
    <p:sldId id="332" r:id="rId14"/>
    <p:sldId id="333" r:id="rId15"/>
    <p:sldId id="335" r:id="rId16"/>
    <p:sldId id="336" r:id="rId17"/>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3514" autoAdjust="0"/>
  </p:normalViewPr>
  <p:slideViewPr>
    <p:cSldViewPr>
      <p:cViewPr varScale="1">
        <p:scale>
          <a:sx n="82" d="100"/>
          <a:sy n="82" d="100"/>
        </p:scale>
        <p:origin x="-48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362E91-D2DB-4202-94EA-4B8E37673DE1}" type="doc">
      <dgm:prSet loTypeId="urn:microsoft.com/office/officeart/2005/8/layout/lProcess2" loCatId="list" qsTypeId="urn:microsoft.com/office/officeart/2005/8/quickstyle/3d2" qsCatId="3D" csTypeId="urn:microsoft.com/office/officeart/2005/8/colors/accent1_2" csCatId="accent1" phldr="1"/>
      <dgm:spPr/>
      <dgm:t>
        <a:bodyPr/>
        <a:lstStyle/>
        <a:p>
          <a:endParaRPr lang="es-ES"/>
        </a:p>
      </dgm:t>
    </dgm:pt>
    <dgm:pt modelId="{B64A8D3E-6F5B-487C-BB8F-AF56C3D24148}">
      <dgm:prSet phldrT="[Texto]"/>
      <dgm:spPr/>
      <dgm:t>
        <a:bodyPr/>
        <a:lstStyle/>
        <a:p>
          <a:r>
            <a:rPr lang="es-VE" b="1" u="none" dirty="0" smtClean="0">
              <a:solidFill>
                <a:srgbClr val="C00000"/>
              </a:solidFill>
            </a:rPr>
            <a:t>MAESTROS</a:t>
          </a:r>
          <a:endParaRPr lang="es-ES" b="1" u="none" dirty="0">
            <a:solidFill>
              <a:srgbClr val="C00000"/>
            </a:solidFill>
          </a:endParaRPr>
        </a:p>
      </dgm:t>
    </dgm:pt>
    <dgm:pt modelId="{92898C61-01B5-486A-B898-33F4999AC1C8}" type="parTrans" cxnId="{80F8182C-2F26-4A65-95C4-17423BA81009}">
      <dgm:prSet/>
      <dgm:spPr/>
      <dgm:t>
        <a:bodyPr/>
        <a:lstStyle/>
        <a:p>
          <a:endParaRPr lang="es-ES"/>
        </a:p>
      </dgm:t>
    </dgm:pt>
    <dgm:pt modelId="{6B42D67F-C106-4F92-8931-462826368765}" type="sibTrans" cxnId="{80F8182C-2F26-4A65-95C4-17423BA81009}">
      <dgm:prSet/>
      <dgm:spPr/>
      <dgm:t>
        <a:bodyPr/>
        <a:lstStyle/>
        <a:p>
          <a:endParaRPr lang="es-ES"/>
        </a:p>
      </dgm:t>
    </dgm:pt>
    <dgm:pt modelId="{D69690E6-6FAB-4AAC-BC1A-6B63F2E4E4FA}">
      <dgm:prSet phldrT="[Texto]"/>
      <dgm:spPr/>
      <dgm:t>
        <a:bodyPr/>
        <a:lstStyle/>
        <a:p>
          <a:r>
            <a:rPr lang="es-ES" dirty="0" smtClean="0"/>
            <a:t>Tipo de Documentos</a:t>
          </a:r>
          <a:endParaRPr lang="es-ES" dirty="0"/>
        </a:p>
      </dgm:t>
    </dgm:pt>
    <dgm:pt modelId="{9795FAB3-AE2C-40F8-A987-9D221C22592B}" type="parTrans" cxnId="{E4F78CBD-07A9-4024-B5F1-BD02AF0E7BD0}">
      <dgm:prSet/>
      <dgm:spPr/>
      <dgm:t>
        <a:bodyPr/>
        <a:lstStyle/>
        <a:p>
          <a:endParaRPr lang="es-ES"/>
        </a:p>
      </dgm:t>
    </dgm:pt>
    <dgm:pt modelId="{90FD4B3E-4C6A-402A-B3DF-23E70B5FA381}" type="sibTrans" cxnId="{E4F78CBD-07A9-4024-B5F1-BD02AF0E7BD0}">
      <dgm:prSet/>
      <dgm:spPr/>
      <dgm:t>
        <a:bodyPr/>
        <a:lstStyle/>
        <a:p>
          <a:endParaRPr lang="es-ES"/>
        </a:p>
      </dgm:t>
    </dgm:pt>
    <dgm:pt modelId="{BE1810B5-FFA3-4186-AA28-93655539D755}">
      <dgm:prSet phldrT="[Texto]"/>
      <dgm:spPr/>
      <dgm:t>
        <a:bodyPr/>
        <a:lstStyle/>
        <a:p>
          <a:r>
            <a:rPr lang="es-ES" dirty="0" smtClean="0"/>
            <a:t>Estatus de Documentos</a:t>
          </a:r>
          <a:endParaRPr lang="es-ES" dirty="0"/>
        </a:p>
      </dgm:t>
    </dgm:pt>
    <dgm:pt modelId="{F9DF7004-6459-4712-B179-B4D41A253F0B}" type="parTrans" cxnId="{1E0EC28F-E975-4835-8CE3-64C7D76CFE26}">
      <dgm:prSet/>
      <dgm:spPr/>
      <dgm:t>
        <a:bodyPr/>
        <a:lstStyle/>
        <a:p>
          <a:endParaRPr lang="es-ES"/>
        </a:p>
      </dgm:t>
    </dgm:pt>
    <dgm:pt modelId="{2B1C0A90-F575-42F3-9AD3-6F103951D688}" type="sibTrans" cxnId="{1E0EC28F-E975-4835-8CE3-64C7D76CFE26}">
      <dgm:prSet/>
      <dgm:spPr/>
      <dgm:t>
        <a:bodyPr/>
        <a:lstStyle/>
        <a:p>
          <a:endParaRPr lang="es-ES"/>
        </a:p>
      </dgm:t>
    </dgm:pt>
    <dgm:pt modelId="{A7EB0613-FA45-41B5-8171-3716986EB4DB}">
      <dgm:prSet phldrT="[Texto]"/>
      <dgm:spPr/>
      <dgm:t>
        <a:bodyPr/>
        <a:lstStyle/>
        <a:p>
          <a:r>
            <a:rPr lang="es-VE" b="1" dirty="0" smtClean="0">
              <a:solidFill>
                <a:srgbClr val="C00000"/>
              </a:solidFill>
            </a:rPr>
            <a:t>PROCESOS</a:t>
          </a:r>
          <a:endParaRPr lang="es-ES" dirty="0">
            <a:solidFill>
              <a:srgbClr val="C00000"/>
            </a:solidFill>
          </a:endParaRPr>
        </a:p>
      </dgm:t>
    </dgm:pt>
    <dgm:pt modelId="{0D2B8F39-13DE-46CC-8335-CCFCC78A08E6}" type="parTrans" cxnId="{5768A260-4253-45C2-AB7F-BF67A57A4A48}">
      <dgm:prSet/>
      <dgm:spPr/>
      <dgm:t>
        <a:bodyPr/>
        <a:lstStyle/>
        <a:p>
          <a:endParaRPr lang="es-ES"/>
        </a:p>
      </dgm:t>
    </dgm:pt>
    <dgm:pt modelId="{11CD1E17-CCA3-4FEF-9913-8F16497EA82A}" type="sibTrans" cxnId="{5768A260-4253-45C2-AB7F-BF67A57A4A48}">
      <dgm:prSet/>
      <dgm:spPr/>
      <dgm:t>
        <a:bodyPr/>
        <a:lstStyle/>
        <a:p>
          <a:endParaRPr lang="es-ES"/>
        </a:p>
      </dgm:t>
    </dgm:pt>
    <dgm:pt modelId="{53B0AC47-8807-40CB-A7B2-D1C54F4C32BB}">
      <dgm:prSet phldrT="[Texto]"/>
      <dgm:spPr/>
      <dgm:t>
        <a:bodyPr/>
        <a:lstStyle/>
        <a:p>
          <a:r>
            <a:rPr lang="es-ES" dirty="0" smtClean="0"/>
            <a:t>Crear Documentos</a:t>
          </a:r>
          <a:endParaRPr lang="es-ES" dirty="0"/>
        </a:p>
      </dgm:t>
    </dgm:pt>
    <dgm:pt modelId="{C02ACA8D-E5CE-46F1-B134-EADC909E9A03}" type="parTrans" cxnId="{75F297A6-D1A1-490F-905B-7E25FCF200BD}">
      <dgm:prSet/>
      <dgm:spPr/>
      <dgm:t>
        <a:bodyPr/>
        <a:lstStyle/>
        <a:p>
          <a:endParaRPr lang="es-ES"/>
        </a:p>
      </dgm:t>
    </dgm:pt>
    <dgm:pt modelId="{BA51646B-9FD4-44AD-BD6A-3D22CC7C9150}" type="sibTrans" cxnId="{75F297A6-D1A1-490F-905B-7E25FCF200BD}">
      <dgm:prSet/>
      <dgm:spPr/>
      <dgm:t>
        <a:bodyPr/>
        <a:lstStyle/>
        <a:p>
          <a:endParaRPr lang="es-ES"/>
        </a:p>
      </dgm:t>
    </dgm:pt>
    <dgm:pt modelId="{3C211919-8A40-4807-87E0-B0A6382972A7}">
      <dgm:prSet phldrT="[Texto]"/>
      <dgm:spPr/>
      <dgm:t>
        <a:bodyPr/>
        <a:lstStyle/>
        <a:p>
          <a:r>
            <a:rPr lang="es-VE" dirty="0" smtClean="0"/>
            <a:t>Procesar Documentos</a:t>
          </a:r>
          <a:endParaRPr lang="es-ES" dirty="0"/>
        </a:p>
      </dgm:t>
    </dgm:pt>
    <dgm:pt modelId="{705E6C31-AF5A-4BB1-8F52-FB0770AB2E68}" type="parTrans" cxnId="{DBFEED7E-5211-4139-8CB8-74271FE3A8A3}">
      <dgm:prSet/>
      <dgm:spPr/>
      <dgm:t>
        <a:bodyPr/>
        <a:lstStyle/>
        <a:p>
          <a:endParaRPr lang="es-ES"/>
        </a:p>
      </dgm:t>
    </dgm:pt>
    <dgm:pt modelId="{E5FA859C-11AB-452D-94A6-43EC1DE7EECA}" type="sibTrans" cxnId="{DBFEED7E-5211-4139-8CB8-74271FE3A8A3}">
      <dgm:prSet/>
      <dgm:spPr/>
      <dgm:t>
        <a:bodyPr/>
        <a:lstStyle/>
        <a:p>
          <a:endParaRPr lang="es-ES"/>
        </a:p>
      </dgm:t>
    </dgm:pt>
    <dgm:pt modelId="{17BADDCD-2E48-42EA-8AE6-F7D353DE1AE7}">
      <dgm:prSet phldrT="[Texto]"/>
      <dgm:spPr/>
      <dgm:t>
        <a:bodyPr/>
        <a:lstStyle/>
        <a:p>
          <a:r>
            <a:rPr lang="es-VE" b="1" dirty="0" smtClean="0">
              <a:solidFill>
                <a:srgbClr val="C00000"/>
              </a:solidFill>
            </a:rPr>
            <a:t>REPORTES</a:t>
          </a:r>
          <a:endParaRPr lang="es-ES" b="1" dirty="0">
            <a:solidFill>
              <a:srgbClr val="C00000"/>
            </a:solidFill>
          </a:endParaRPr>
        </a:p>
      </dgm:t>
    </dgm:pt>
    <dgm:pt modelId="{60658E3C-7EB2-4ACF-9530-7ABEF726953A}" type="parTrans" cxnId="{D8B947F2-998C-4DE4-82FD-2512D131E0FC}">
      <dgm:prSet/>
      <dgm:spPr/>
      <dgm:t>
        <a:bodyPr/>
        <a:lstStyle/>
        <a:p>
          <a:endParaRPr lang="es-ES"/>
        </a:p>
      </dgm:t>
    </dgm:pt>
    <dgm:pt modelId="{166A5DB0-CDF8-4DCF-9F21-BE6588EA9C52}" type="sibTrans" cxnId="{D8B947F2-998C-4DE4-82FD-2512D131E0FC}">
      <dgm:prSet/>
      <dgm:spPr/>
      <dgm:t>
        <a:bodyPr/>
        <a:lstStyle/>
        <a:p>
          <a:endParaRPr lang="es-ES"/>
        </a:p>
      </dgm:t>
    </dgm:pt>
    <dgm:pt modelId="{56B7CEA9-A4FF-4331-A3A8-38244F855EE4}">
      <dgm:prSet phldrT="[Texto]"/>
      <dgm:spPr/>
      <dgm:t>
        <a:bodyPr/>
        <a:lstStyle/>
        <a:p>
          <a:r>
            <a:rPr lang="es-ES" dirty="0" smtClean="0"/>
            <a:t>Seguimiento de Documentos</a:t>
          </a:r>
          <a:endParaRPr lang="es-ES" dirty="0"/>
        </a:p>
      </dgm:t>
    </dgm:pt>
    <dgm:pt modelId="{5F710B39-6021-49AF-8769-7CC58310D8B1}" type="parTrans" cxnId="{9E5FF876-2BFA-4451-973F-8A507530F9F7}">
      <dgm:prSet/>
      <dgm:spPr/>
      <dgm:t>
        <a:bodyPr/>
        <a:lstStyle/>
        <a:p>
          <a:endParaRPr lang="es-ES"/>
        </a:p>
      </dgm:t>
    </dgm:pt>
    <dgm:pt modelId="{6717FA8A-2C94-41AE-8CCF-D961412ACC83}" type="sibTrans" cxnId="{9E5FF876-2BFA-4451-973F-8A507530F9F7}">
      <dgm:prSet/>
      <dgm:spPr/>
      <dgm:t>
        <a:bodyPr/>
        <a:lstStyle/>
        <a:p>
          <a:endParaRPr lang="es-ES"/>
        </a:p>
      </dgm:t>
    </dgm:pt>
    <dgm:pt modelId="{2F28E8A5-6B80-49CE-B4BE-F3A8CCFFEE2A}">
      <dgm:prSet/>
      <dgm:spPr/>
      <dgm:t>
        <a:bodyPr/>
        <a:lstStyle/>
        <a:p>
          <a:r>
            <a:rPr lang="es-ES" dirty="0" smtClean="0"/>
            <a:t>Usuarios</a:t>
          </a:r>
          <a:endParaRPr lang="es-ES" dirty="0"/>
        </a:p>
      </dgm:t>
    </dgm:pt>
    <dgm:pt modelId="{EAF7F28A-31F9-4805-B8EE-713CFE9C3009}" type="parTrans" cxnId="{84BF1210-0762-44D7-A4FC-DB564F574E01}">
      <dgm:prSet/>
      <dgm:spPr/>
      <dgm:t>
        <a:bodyPr/>
        <a:lstStyle/>
        <a:p>
          <a:endParaRPr lang="es-ES"/>
        </a:p>
      </dgm:t>
    </dgm:pt>
    <dgm:pt modelId="{F8670921-89C1-46BE-8E74-7C62D53C8C03}" type="sibTrans" cxnId="{84BF1210-0762-44D7-A4FC-DB564F574E01}">
      <dgm:prSet/>
      <dgm:spPr/>
      <dgm:t>
        <a:bodyPr/>
        <a:lstStyle/>
        <a:p>
          <a:endParaRPr lang="es-ES"/>
        </a:p>
      </dgm:t>
    </dgm:pt>
    <dgm:pt modelId="{5AE05ABD-D563-41C6-851A-4A08D2212DF0}">
      <dgm:prSet/>
      <dgm:spPr/>
      <dgm:t>
        <a:bodyPr/>
        <a:lstStyle/>
        <a:p>
          <a:r>
            <a:rPr lang="es-VE" dirty="0" smtClean="0"/>
            <a:t>Bandeja de Entrada</a:t>
          </a:r>
          <a:endParaRPr lang="es-ES" dirty="0"/>
        </a:p>
      </dgm:t>
    </dgm:pt>
    <dgm:pt modelId="{A20FA78D-585E-43E8-BF75-1B1CED909E74}" type="parTrans" cxnId="{F56CE775-31FE-41DA-9068-7653F683344B}">
      <dgm:prSet/>
      <dgm:spPr/>
      <dgm:t>
        <a:bodyPr/>
        <a:lstStyle/>
        <a:p>
          <a:endParaRPr lang="es-ES"/>
        </a:p>
      </dgm:t>
    </dgm:pt>
    <dgm:pt modelId="{B09CB1C8-9F72-4EC4-BDD3-DE1B8CCA8E80}" type="sibTrans" cxnId="{F56CE775-31FE-41DA-9068-7653F683344B}">
      <dgm:prSet/>
      <dgm:spPr/>
      <dgm:t>
        <a:bodyPr/>
        <a:lstStyle/>
        <a:p>
          <a:endParaRPr lang="es-ES"/>
        </a:p>
      </dgm:t>
    </dgm:pt>
    <dgm:pt modelId="{47753DB8-514D-451E-B013-6C4267814A4B}">
      <dgm:prSet phldrT="[Texto]"/>
      <dgm:spPr/>
      <dgm:t>
        <a:bodyPr/>
        <a:lstStyle/>
        <a:p>
          <a:r>
            <a:rPr lang="es-ES" dirty="0" smtClean="0"/>
            <a:t>Listado de Documentos</a:t>
          </a:r>
          <a:endParaRPr lang="es-ES" dirty="0"/>
        </a:p>
      </dgm:t>
    </dgm:pt>
    <dgm:pt modelId="{4DA04478-646C-4B11-A079-511F93C870D2}" type="parTrans" cxnId="{834C8DD8-A7BC-42F8-9FFF-67CCD098EF70}">
      <dgm:prSet/>
      <dgm:spPr/>
      <dgm:t>
        <a:bodyPr/>
        <a:lstStyle/>
        <a:p>
          <a:endParaRPr lang="es-VE"/>
        </a:p>
      </dgm:t>
    </dgm:pt>
    <dgm:pt modelId="{4F72CB9C-B782-45DA-B892-5AD5C7266BEE}" type="sibTrans" cxnId="{834C8DD8-A7BC-42F8-9FFF-67CCD098EF70}">
      <dgm:prSet/>
      <dgm:spPr/>
      <dgm:t>
        <a:bodyPr/>
        <a:lstStyle/>
        <a:p>
          <a:endParaRPr lang="es-VE"/>
        </a:p>
      </dgm:t>
    </dgm:pt>
    <dgm:pt modelId="{E8A22647-D7BF-4FA6-B0C2-372F2E0E3C54}">
      <dgm:prSet phldrT="[Texto]"/>
      <dgm:spPr/>
      <dgm:t>
        <a:bodyPr/>
        <a:lstStyle/>
        <a:p>
          <a:endParaRPr lang="es-ES" dirty="0"/>
        </a:p>
      </dgm:t>
    </dgm:pt>
    <dgm:pt modelId="{96CF2558-6173-453E-9F89-451F2301C342}" type="sibTrans" cxnId="{45C34426-3002-45E8-A423-468AAFAB3EF8}">
      <dgm:prSet/>
      <dgm:spPr/>
      <dgm:t>
        <a:bodyPr/>
        <a:lstStyle/>
        <a:p>
          <a:endParaRPr lang="es-VE"/>
        </a:p>
      </dgm:t>
    </dgm:pt>
    <dgm:pt modelId="{F9392004-8981-4971-B773-5C50B3744ACF}" type="parTrans" cxnId="{45C34426-3002-45E8-A423-468AAFAB3EF8}">
      <dgm:prSet/>
      <dgm:spPr/>
      <dgm:t>
        <a:bodyPr/>
        <a:lstStyle/>
        <a:p>
          <a:endParaRPr lang="es-VE"/>
        </a:p>
      </dgm:t>
    </dgm:pt>
    <dgm:pt modelId="{BF4751B8-D13C-4141-8072-9E15A7DC32B5}" type="pres">
      <dgm:prSet presAssocID="{9C362E91-D2DB-4202-94EA-4B8E37673DE1}" presName="theList" presStyleCnt="0">
        <dgm:presLayoutVars>
          <dgm:dir/>
          <dgm:animLvl val="lvl"/>
          <dgm:resizeHandles val="exact"/>
        </dgm:presLayoutVars>
      </dgm:prSet>
      <dgm:spPr/>
      <dgm:t>
        <a:bodyPr/>
        <a:lstStyle/>
        <a:p>
          <a:endParaRPr lang="es-ES"/>
        </a:p>
      </dgm:t>
    </dgm:pt>
    <dgm:pt modelId="{EAAF29BF-D26C-4D5C-AEC7-C25C0559B7C8}" type="pres">
      <dgm:prSet presAssocID="{B64A8D3E-6F5B-487C-BB8F-AF56C3D24148}" presName="compNode" presStyleCnt="0"/>
      <dgm:spPr/>
    </dgm:pt>
    <dgm:pt modelId="{92DC0FA3-29BA-4361-A665-CFC2F03EA5F4}" type="pres">
      <dgm:prSet presAssocID="{B64A8D3E-6F5B-487C-BB8F-AF56C3D24148}" presName="aNode" presStyleLbl="bgShp" presStyleIdx="0" presStyleCnt="3"/>
      <dgm:spPr/>
      <dgm:t>
        <a:bodyPr/>
        <a:lstStyle/>
        <a:p>
          <a:endParaRPr lang="es-ES"/>
        </a:p>
      </dgm:t>
    </dgm:pt>
    <dgm:pt modelId="{EE7A59C3-B5FE-48AD-8935-9DB015019C96}" type="pres">
      <dgm:prSet presAssocID="{B64A8D3E-6F5B-487C-BB8F-AF56C3D24148}" presName="textNode" presStyleLbl="bgShp" presStyleIdx="0" presStyleCnt="3"/>
      <dgm:spPr/>
      <dgm:t>
        <a:bodyPr/>
        <a:lstStyle/>
        <a:p>
          <a:endParaRPr lang="es-ES"/>
        </a:p>
      </dgm:t>
    </dgm:pt>
    <dgm:pt modelId="{40B432D3-FAFF-4F95-9F8A-712832B4B3CB}" type="pres">
      <dgm:prSet presAssocID="{B64A8D3E-6F5B-487C-BB8F-AF56C3D24148}" presName="compChildNode" presStyleCnt="0"/>
      <dgm:spPr/>
    </dgm:pt>
    <dgm:pt modelId="{F342CE73-AF59-4721-B120-BA96A2FB80ED}" type="pres">
      <dgm:prSet presAssocID="{B64A8D3E-6F5B-487C-BB8F-AF56C3D24148}" presName="theInnerList" presStyleCnt="0"/>
      <dgm:spPr/>
    </dgm:pt>
    <dgm:pt modelId="{42B04673-6E9C-44AB-8D11-B748B8CC77F4}" type="pres">
      <dgm:prSet presAssocID="{D69690E6-6FAB-4AAC-BC1A-6B63F2E4E4FA}" presName="childNode" presStyleLbl="node1" presStyleIdx="0" presStyleCnt="9">
        <dgm:presLayoutVars>
          <dgm:bulletEnabled val="1"/>
        </dgm:presLayoutVars>
      </dgm:prSet>
      <dgm:spPr/>
      <dgm:t>
        <a:bodyPr/>
        <a:lstStyle/>
        <a:p>
          <a:endParaRPr lang="es-ES"/>
        </a:p>
      </dgm:t>
    </dgm:pt>
    <dgm:pt modelId="{F58CCE7A-24DA-4F9B-BF2C-0559DEE0C676}" type="pres">
      <dgm:prSet presAssocID="{D69690E6-6FAB-4AAC-BC1A-6B63F2E4E4FA}" presName="aSpace2" presStyleCnt="0"/>
      <dgm:spPr/>
    </dgm:pt>
    <dgm:pt modelId="{BECF1065-E1E4-474A-9511-4E6EF0249645}" type="pres">
      <dgm:prSet presAssocID="{E8A22647-D7BF-4FA6-B0C2-372F2E0E3C54}" presName="childNode" presStyleLbl="node1" presStyleIdx="1" presStyleCnt="9" custLinFactY="300000" custLinFactNeighborX="-958" custLinFactNeighborY="307418">
        <dgm:presLayoutVars>
          <dgm:bulletEnabled val="1"/>
        </dgm:presLayoutVars>
      </dgm:prSet>
      <dgm:spPr/>
      <dgm:t>
        <a:bodyPr/>
        <a:lstStyle/>
        <a:p>
          <a:endParaRPr lang="es-VE"/>
        </a:p>
      </dgm:t>
    </dgm:pt>
    <dgm:pt modelId="{217A904D-5E2C-4F5A-9100-5D431B105E8F}" type="pres">
      <dgm:prSet presAssocID="{E8A22647-D7BF-4FA6-B0C2-372F2E0E3C54}" presName="aSpace2" presStyleCnt="0"/>
      <dgm:spPr/>
    </dgm:pt>
    <dgm:pt modelId="{C3F3C13A-35FE-4855-8125-A68519326032}" type="pres">
      <dgm:prSet presAssocID="{BE1810B5-FFA3-4186-AA28-93655539D755}" presName="childNode" presStyleLbl="node1" presStyleIdx="2" presStyleCnt="9" custLinFactY="-100000" custLinFactNeighborX="-958" custLinFactNeighborY="-114834">
        <dgm:presLayoutVars>
          <dgm:bulletEnabled val="1"/>
        </dgm:presLayoutVars>
      </dgm:prSet>
      <dgm:spPr/>
      <dgm:t>
        <a:bodyPr/>
        <a:lstStyle/>
        <a:p>
          <a:endParaRPr lang="es-ES"/>
        </a:p>
      </dgm:t>
    </dgm:pt>
    <dgm:pt modelId="{32A65A9F-8A9B-4517-8D9E-D79C89D5AFEF}" type="pres">
      <dgm:prSet presAssocID="{BE1810B5-FFA3-4186-AA28-93655539D755}" presName="aSpace2" presStyleCnt="0"/>
      <dgm:spPr/>
    </dgm:pt>
    <dgm:pt modelId="{E219B837-E8C2-413F-9C64-5DE0680B4B30}" type="pres">
      <dgm:prSet presAssocID="{2F28E8A5-6B80-49CE-B4BE-F3A8CCFFEE2A}" presName="childNode" presStyleLbl="node1" presStyleIdx="3" presStyleCnt="9" custLinFactY="-91036" custLinFactNeighborX="-958" custLinFactNeighborY="-100000">
        <dgm:presLayoutVars>
          <dgm:bulletEnabled val="1"/>
        </dgm:presLayoutVars>
      </dgm:prSet>
      <dgm:spPr/>
      <dgm:t>
        <a:bodyPr/>
        <a:lstStyle/>
        <a:p>
          <a:endParaRPr lang="es-ES"/>
        </a:p>
      </dgm:t>
    </dgm:pt>
    <dgm:pt modelId="{80088BF7-004D-42FD-8C79-D84E6355E2F2}" type="pres">
      <dgm:prSet presAssocID="{B64A8D3E-6F5B-487C-BB8F-AF56C3D24148}" presName="aSpace" presStyleCnt="0"/>
      <dgm:spPr/>
    </dgm:pt>
    <dgm:pt modelId="{54CE2A1D-437B-4FDD-917C-0769F6B8621B}" type="pres">
      <dgm:prSet presAssocID="{A7EB0613-FA45-41B5-8171-3716986EB4DB}" presName="compNode" presStyleCnt="0"/>
      <dgm:spPr/>
    </dgm:pt>
    <dgm:pt modelId="{918411D9-C9F3-4A0D-BA30-864A0950ED44}" type="pres">
      <dgm:prSet presAssocID="{A7EB0613-FA45-41B5-8171-3716986EB4DB}" presName="aNode" presStyleLbl="bgShp" presStyleIdx="1" presStyleCnt="3"/>
      <dgm:spPr/>
      <dgm:t>
        <a:bodyPr/>
        <a:lstStyle/>
        <a:p>
          <a:endParaRPr lang="es-ES"/>
        </a:p>
      </dgm:t>
    </dgm:pt>
    <dgm:pt modelId="{75191FF2-A72B-424C-8359-59C641EF45DB}" type="pres">
      <dgm:prSet presAssocID="{A7EB0613-FA45-41B5-8171-3716986EB4DB}" presName="textNode" presStyleLbl="bgShp" presStyleIdx="1" presStyleCnt="3"/>
      <dgm:spPr/>
      <dgm:t>
        <a:bodyPr/>
        <a:lstStyle/>
        <a:p>
          <a:endParaRPr lang="es-ES"/>
        </a:p>
      </dgm:t>
    </dgm:pt>
    <dgm:pt modelId="{46D2519F-3CFF-45F1-9915-30A707B45733}" type="pres">
      <dgm:prSet presAssocID="{A7EB0613-FA45-41B5-8171-3716986EB4DB}" presName="compChildNode" presStyleCnt="0"/>
      <dgm:spPr/>
    </dgm:pt>
    <dgm:pt modelId="{FEFF1193-50C1-413A-988E-BE489E189B33}" type="pres">
      <dgm:prSet presAssocID="{A7EB0613-FA45-41B5-8171-3716986EB4DB}" presName="theInnerList" presStyleCnt="0"/>
      <dgm:spPr/>
    </dgm:pt>
    <dgm:pt modelId="{4F7E33DC-F2E8-4282-B9E0-B1520810A32F}" type="pres">
      <dgm:prSet presAssocID="{53B0AC47-8807-40CB-A7B2-D1C54F4C32BB}" presName="childNode" presStyleLbl="node1" presStyleIdx="4" presStyleCnt="9">
        <dgm:presLayoutVars>
          <dgm:bulletEnabled val="1"/>
        </dgm:presLayoutVars>
      </dgm:prSet>
      <dgm:spPr/>
      <dgm:t>
        <a:bodyPr/>
        <a:lstStyle/>
        <a:p>
          <a:endParaRPr lang="es-ES"/>
        </a:p>
      </dgm:t>
    </dgm:pt>
    <dgm:pt modelId="{C2154C54-F34F-4BF8-9957-D1CEF60D5CC2}" type="pres">
      <dgm:prSet presAssocID="{53B0AC47-8807-40CB-A7B2-D1C54F4C32BB}" presName="aSpace2" presStyleCnt="0"/>
      <dgm:spPr/>
    </dgm:pt>
    <dgm:pt modelId="{153390A6-42AD-4830-8823-B7E69E17111D}" type="pres">
      <dgm:prSet presAssocID="{3C211919-8A40-4807-87E0-B0A6382972A7}" presName="childNode" presStyleLbl="node1" presStyleIdx="5" presStyleCnt="9">
        <dgm:presLayoutVars>
          <dgm:bulletEnabled val="1"/>
        </dgm:presLayoutVars>
      </dgm:prSet>
      <dgm:spPr/>
      <dgm:t>
        <a:bodyPr/>
        <a:lstStyle/>
        <a:p>
          <a:endParaRPr lang="es-ES"/>
        </a:p>
      </dgm:t>
    </dgm:pt>
    <dgm:pt modelId="{29AA8CA9-D477-484B-8EAA-24F8A68ED5BB}" type="pres">
      <dgm:prSet presAssocID="{3C211919-8A40-4807-87E0-B0A6382972A7}" presName="aSpace2" presStyleCnt="0"/>
      <dgm:spPr/>
    </dgm:pt>
    <dgm:pt modelId="{1C486F4A-8A03-4547-8616-E75A25CC6768}" type="pres">
      <dgm:prSet presAssocID="{5AE05ABD-D563-41C6-851A-4A08D2212DF0}" presName="childNode" presStyleLbl="node1" presStyleIdx="6" presStyleCnt="9">
        <dgm:presLayoutVars>
          <dgm:bulletEnabled val="1"/>
        </dgm:presLayoutVars>
      </dgm:prSet>
      <dgm:spPr/>
      <dgm:t>
        <a:bodyPr/>
        <a:lstStyle/>
        <a:p>
          <a:endParaRPr lang="es-ES"/>
        </a:p>
      </dgm:t>
    </dgm:pt>
    <dgm:pt modelId="{C3D3615A-14AA-4DB0-850D-7A228C55FDC6}" type="pres">
      <dgm:prSet presAssocID="{A7EB0613-FA45-41B5-8171-3716986EB4DB}" presName="aSpace" presStyleCnt="0"/>
      <dgm:spPr/>
    </dgm:pt>
    <dgm:pt modelId="{C7279A25-C799-4DDC-866B-74F75D649CD3}" type="pres">
      <dgm:prSet presAssocID="{17BADDCD-2E48-42EA-8AE6-F7D353DE1AE7}" presName="compNode" presStyleCnt="0"/>
      <dgm:spPr/>
    </dgm:pt>
    <dgm:pt modelId="{641C58EC-0FA1-4A4E-B88E-C9523FE05B38}" type="pres">
      <dgm:prSet presAssocID="{17BADDCD-2E48-42EA-8AE6-F7D353DE1AE7}" presName="aNode" presStyleLbl="bgShp" presStyleIdx="2" presStyleCnt="3"/>
      <dgm:spPr/>
      <dgm:t>
        <a:bodyPr/>
        <a:lstStyle/>
        <a:p>
          <a:endParaRPr lang="es-ES"/>
        </a:p>
      </dgm:t>
    </dgm:pt>
    <dgm:pt modelId="{6406A536-FF95-4EED-966A-4D48B299D95A}" type="pres">
      <dgm:prSet presAssocID="{17BADDCD-2E48-42EA-8AE6-F7D353DE1AE7}" presName="textNode" presStyleLbl="bgShp" presStyleIdx="2" presStyleCnt="3"/>
      <dgm:spPr/>
      <dgm:t>
        <a:bodyPr/>
        <a:lstStyle/>
        <a:p>
          <a:endParaRPr lang="es-ES"/>
        </a:p>
      </dgm:t>
    </dgm:pt>
    <dgm:pt modelId="{5B7A7979-0AE0-4BD0-958B-BEEE402C1691}" type="pres">
      <dgm:prSet presAssocID="{17BADDCD-2E48-42EA-8AE6-F7D353DE1AE7}" presName="compChildNode" presStyleCnt="0"/>
      <dgm:spPr/>
    </dgm:pt>
    <dgm:pt modelId="{90594450-22CD-4722-B283-3D93B4354BC7}" type="pres">
      <dgm:prSet presAssocID="{17BADDCD-2E48-42EA-8AE6-F7D353DE1AE7}" presName="theInnerList" presStyleCnt="0"/>
      <dgm:spPr/>
    </dgm:pt>
    <dgm:pt modelId="{43F39C33-4DB4-4B8C-A1F2-5B4A094DFAAC}" type="pres">
      <dgm:prSet presAssocID="{56B7CEA9-A4FF-4331-A3A8-38244F855EE4}" presName="childNode" presStyleLbl="node1" presStyleIdx="7" presStyleCnt="9">
        <dgm:presLayoutVars>
          <dgm:bulletEnabled val="1"/>
        </dgm:presLayoutVars>
      </dgm:prSet>
      <dgm:spPr/>
      <dgm:t>
        <a:bodyPr/>
        <a:lstStyle/>
        <a:p>
          <a:endParaRPr lang="es-ES"/>
        </a:p>
      </dgm:t>
    </dgm:pt>
    <dgm:pt modelId="{8773D925-DFAB-4848-9C8C-CCF5EEC23392}" type="pres">
      <dgm:prSet presAssocID="{56B7CEA9-A4FF-4331-A3A8-38244F855EE4}" presName="aSpace2" presStyleCnt="0"/>
      <dgm:spPr/>
    </dgm:pt>
    <dgm:pt modelId="{B265B683-2BB3-463B-9F5B-7F990E2B6E55}" type="pres">
      <dgm:prSet presAssocID="{47753DB8-514D-451E-B013-6C4267814A4B}" presName="childNode" presStyleLbl="node1" presStyleIdx="8" presStyleCnt="9">
        <dgm:presLayoutVars>
          <dgm:bulletEnabled val="1"/>
        </dgm:presLayoutVars>
      </dgm:prSet>
      <dgm:spPr/>
      <dgm:t>
        <a:bodyPr/>
        <a:lstStyle/>
        <a:p>
          <a:endParaRPr lang="es-VE"/>
        </a:p>
      </dgm:t>
    </dgm:pt>
  </dgm:ptLst>
  <dgm:cxnLst>
    <dgm:cxn modelId="{5768A260-4253-45C2-AB7F-BF67A57A4A48}" srcId="{9C362E91-D2DB-4202-94EA-4B8E37673DE1}" destId="{A7EB0613-FA45-41B5-8171-3716986EB4DB}" srcOrd="1" destOrd="0" parTransId="{0D2B8F39-13DE-46CC-8335-CCFCC78A08E6}" sibTransId="{11CD1E17-CCA3-4FEF-9913-8F16497EA82A}"/>
    <dgm:cxn modelId="{258692A7-E9A9-41C5-93A9-CE9B548C51D0}" type="presOf" srcId="{D69690E6-6FAB-4AAC-BC1A-6B63F2E4E4FA}" destId="{42B04673-6E9C-44AB-8D11-B748B8CC77F4}" srcOrd="0" destOrd="0" presId="urn:microsoft.com/office/officeart/2005/8/layout/lProcess2"/>
    <dgm:cxn modelId="{7968EC27-80E2-402B-BEEE-5A612CC903A3}" type="presOf" srcId="{5AE05ABD-D563-41C6-851A-4A08D2212DF0}" destId="{1C486F4A-8A03-4547-8616-E75A25CC6768}" srcOrd="0" destOrd="0" presId="urn:microsoft.com/office/officeart/2005/8/layout/lProcess2"/>
    <dgm:cxn modelId="{79A6675F-20B2-46C2-B859-ED0480CD82E5}" type="presOf" srcId="{A7EB0613-FA45-41B5-8171-3716986EB4DB}" destId="{918411D9-C9F3-4A0D-BA30-864A0950ED44}" srcOrd="0" destOrd="0" presId="urn:microsoft.com/office/officeart/2005/8/layout/lProcess2"/>
    <dgm:cxn modelId="{D54072EA-4484-470C-9869-47B8B072564E}" type="presOf" srcId="{B64A8D3E-6F5B-487C-BB8F-AF56C3D24148}" destId="{EE7A59C3-B5FE-48AD-8935-9DB015019C96}" srcOrd="1" destOrd="0" presId="urn:microsoft.com/office/officeart/2005/8/layout/lProcess2"/>
    <dgm:cxn modelId="{1BD91D19-0EB7-4542-8BFA-215CA46059E7}" type="presOf" srcId="{56B7CEA9-A4FF-4331-A3A8-38244F855EE4}" destId="{43F39C33-4DB4-4B8C-A1F2-5B4A094DFAAC}" srcOrd="0" destOrd="0" presId="urn:microsoft.com/office/officeart/2005/8/layout/lProcess2"/>
    <dgm:cxn modelId="{1E0EC28F-E975-4835-8CE3-64C7D76CFE26}" srcId="{B64A8D3E-6F5B-487C-BB8F-AF56C3D24148}" destId="{BE1810B5-FFA3-4186-AA28-93655539D755}" srcOrd="2" destOrd="0" parTransId="{F9DF7004-6459-4712-B179-B4D41A253F0B}" sibTransId="{2B1C0A90-F575-42F3-9AD3-6F103951D688}"/>
    <dgm:cxn modelId="{F56CE775-31FE-41DA-9068-7653F683344B}" srcId="{A7EB0613-FA45-41B5-8171-3716986EB4DB}" destId="{5AE05ABD-D563-41C6-851A-4A08D2212DF0}" srcOrd="2" destOrd="0" parTransId="{A20FA78D-585E-43E8-BF75-1B1CED909E74}" sibTransId="{B09CB1C8-9F72-4EC4-BDD3-DE1B8CCA8E80}"/>
    <dgm:cxn modelId="{B8638D76-E8C1-4470-9277-F3FA0E8592E3}" type="presOf" srcId="{17BADDCD-2E48-42EA-8AE6-F7D353DE1AE7}" destId="{641C58EC-0FA1-4A4E-B88E-C9523FE05B38}" srcOrd="0" destOrd="0" presId="urn:microsoft.com/office/officeart/2005/8/layout/lProcess2"/>
    <dgm:cxn modelId="{7E2DF1EA-3651-423E-99D8-EBB10185DB37}" type="presOf" srcId="{A7EB0613-FA45-41B5-8171-3716986EB4DB}" destId="{75191FF2-A72B-424C-8359-59C641EF45DB}" srcOrd="1" destOrd="0" presId="urn:microsoft.com/office/officeart/2005/8/layout/lProcess2"/>
    <dgm:cxn modelId="{D8B947F2-998C-4DE4-82FD-2512D131E0FC}" srcId="{9C362E91-D2DB-4202-94EA-4B8E37673DE1}" destId="{17BADDCD-2E48-42EA-8AE6-F7D353DE1AE7}" srcOrd="2" destOrd="0" parTransId="{60658E3C-7EB2-4ACF-9530-7ABEF726953A}" sibTransId="{166A5DB0-CDF8-4DCF-9F21-BE6588EA9C52}"/>
    <dgm:cxn modelId="{9E5FF876-2BFA-4451-973F-8A507530F9F7}" srcId="{17BADDCD-2E48-42EA-8AE6-F7D353DE1AE7}" destId="{56B7CEA9-A4FF-4331-A3A8-38244F855EE4}" srcOrd="0" destOrd="0" parTransId="{5F710B39-6021-49AF-8769-7CC58310D8B1}" sibTransId="{6717FA8A-2C94-41AE-8CCF-D961412ACC83}"/>
    <dgm:cxn modelId="{E4F78CBD-07A9-4024-B5F1-BD02AF0E7BD0}" srcId="{B64A8D3E-6F5B-487C-BB8F-AF56C3D24148}" destId="{D69690E6-6FAB-4AAC-BC1A-6B63F2E4E4FA}" srcOrd="0" destOrd="0" parTransId="{9795FAB3-AE2C-40F8-A987-9D221C22592B}" sibTransId="{90FD4B3E-4C6A-402A-B3DF-23E70B5FA381}"/>
    <dgm:cxn modelId="{F23D95DB-627F-490E-A1B2-26A0A13C6D9D}" type="presOf" srcId="{B64A8D3E-6F5B-487C-BB8F-AF56C3D24148}" destId="{92DC0FA3-29BA-4361-A665-CFC2F03EA5F4}" srcOrd="0" destOrd="0" presId="urn:microsoft.com/office/officeart/2005/8/layout/lProcess2"/>
    <dgm:cxn modelId="{DBFEED7E-5211-4139-8CB8-74271FE3A8A3}" srcId="{A7EB0613-FA45-41B5-8171-3716986EB4DB}" destId="{3C211919-8A40-4807-87E0-B0A6382972A7}" srcOrd="1" destOrd="0" parTransId="{705E6C31-AF5A-4BB1-8F52-FB0770AB2E68}" sibTransId="{E5FA859C-11AB-452D-94A6-43EC1DE7EECA}"/>
    <dgm:cxn modelId="{75F297A6-D1A1-490F-905B-7E25FCF200BD}" srcId="{A7EB0613-FA45-41B5-8171-3716986EB4DB}" destId="{53B0AC47-8807-40CB-A7B2-D1C54F4C32BB}" srcOrd="0" destOrd="0" parTransId="{C02ACA8D-E5CE-46F1-B134-EADC909E9A03}" sibTransId="{BA51646B-9FD4-44AD-BD6A-3D22CC7C9150}"/>
    <dgm:cxn modelId="{101F5A06-9122-490F-AC59-F9F070B25058}" type="presOf" srcId="{53B0AC47-8807-40CB-A7B2-D1C54F4C32BB}" destId="{4F7E33DC-F2E8-4282-B9E0-B1520810A32F}" srcOrd="0" destOrd="0" presId="urn:microsoft.com/office/officeart/2005/8/layout/lProcess2"/>
    <dgm:cxn modelId="{45C34426-3002-45E8-A423-468AAFAB3EF8}" srcId="{B64A8D3E-6F5B-487C-BB8F-AF56C3D24148}" destId="{E8A22647-D7BF-4FA6-B0C2-372F2E0E3C54}" srcOrd="1" destOrd="0" parTransId="{F9392004-8981-4971-B773-5C50B3744ACF}" sibTransId="{96CF2558-6173-453E-9F89-451F2301C342}"/>
    <dgm:cxn modelId="{D687A553-D599-4D59-921F-C6A260E7E0AF}" type="presOf" srcId="{E8A22647-D7BF-4FA6-B0C2-372F2E0E3C54}" destId="{BECF1065-E1E4-474A-9511-4E6EF0249645}" srcOrd="0" destOrd="0" presId="urn:microsoft.com/office/officeart/2005/8/layout/lProcess2"/>
    <dgm:cxn modelId="{834C8DD8-A7BC-42F8-9FFF-67CCD098EF70}" srcId="{17BADDCD-2E48-42EA-8AE6-F7D353DE1AE7}" destId="{47753DB8-514D-451E-B013-6C4267814A4B}" srcOrd="1" destOrd="0" parTransId="{4DA04478-646C-4B11-A079-511F93C870D2}" sibTransId="{4F72CB9C-B782-45DA-B892-5AD5C7266BEE}"/>
    <dgm:cxn modelId="{61674043-18AD-4C1F-AB84-0D4C6D1149ED}" type="presOf" srcId="{BE1810B5-FFA3-4186-AA28-93655539D755}" destId="{C3F3C13A-35FE-4855-8125-A68519326032}" srcOrd="0" destOrd="0" presId="urn:microsoft.com/office/officeart/2005/8/layout/lProcess2"/>
    <dgm:cxn modelId="{32734F55-FA5B-4C72-B796-E27623715B83}" type="presOf" srcId="{2F28E8A5-6B80-49CE-B4BE-F3A8CCFFEE2A}" destId="{E219B837-E8C2-413F-9C64-5DE0680B4B30}" srcOrd="0" destOrd="0" presId="urn:microsoft.com/office/officeart/2005/8/layout/lProcess2"/>
    <dgm:cxn modelId="{164EC367-8E32-459F-AFA2-37A0C6C313E6}" type="presOf" srcId="{17BADDCD-2E48-42EA-8AE6-F7D353DE1AE7}" destId="{6406A536-FF95-4EED-966A-4D48B299D95A}" srcOrd="1" destOrd="0" presId="urn:microsoft.com/office/officeart/2005/8/layout/lProcess2"/>
    <dgm:cxn modelId="{C99817BB-5289-488F-AD46-50B17BD94165}" type="presOf" srcId="{9C362E91-D2DB-4202-94EA-4B8E37673DE1}" destId="{BF4751B8-D13C-4141-8072-9E15A7DC32B5}" srcOrd="0" destOrd="0" presId="urn:microsoft.com/office/officeart/2005/8/layout/lProcess2"/>
    <dgm:cxn modelId="{D0682BAA-E5FB-4C64-8623-228E4FFB1ABD}" type="presOf" srcId="{47753DB8-514D-451E-B013-6C4267814A4B}" destId="{B265B683-2BB3-463B-9F5B-7F990E2B6E55}" srcOrd="0" destOrd="0" presId="urn:microsoft.com/office/officeart/2005/8/layout/lProcess2"/>
    <dgm:cxn modelId="{80F8182C-2F26-4A65-95C4-17423BA81009}" srcId="{9C362E91-D2DB-4202-94EA-4B8E37673DE1}" destId="{B64A8D3E-6F5B-487C-BB8F-AF56C3D24148}" srcOrd="0" destOrd="0" parTransId="{92898C61-01B5-486A-B898-33F4999AC1C8}" sibTransId="{6B42D67F-C106-4F92-8931-462826368765}"/>
    <dgm:cxn modelId="{84BF1210-0762-44D7-A4FC-DB564F574E01}" srcId="{B64A8D3E-6F5B-487C-BB8F-AF56C3D24148}" destId="{2F28E8A5-6B80-49CE-B4BE-F3A8CCFFEE2A}" srcOrd="3" destOrd="0" parTransId="{EAF7F28A-31F9-4805-B8EE-713CFE9C3009}" sibTransId="{F8670921-89C1-46BE-8E74-7C62D53C8C03}"/>
    <dgm:cxn modelId="{878875B6-830C-4C70-83DB-0BDE7E2DD5F5}" type="presOf" srcId="{3C211919-8A40-4807-87E0-B0A6382972A7}" destId="{153390A6-42AD-4830-8823-B7E69E17111D}" srcOrd="0" destOrd="0" presId="urn:microsoft.com/office/officeart/2005/8/layout/lProcess2"/>
    <dgm:cxn modelId="{7650E796-05B0-4D0A-857F-71A8CCEB98FD}" type="presParOf" srcId="{BF4751B8-D13C-4141-8072-9E15A7DC32B5}" destId="{EAAF29BF-D26C-4D5C-AEC7-C25C0559B7C8}" srcOrd="0" destOrd="0" presId="urn:microsoft.com/office/officeart/2005/8/layout/lProcess2"/>
    <dgm:cxn modelId="{C1323C89-3B51-4D90-B6D0-01A3B9450B31}" type="presParOf" srcId="{EAAF29BF-D26C-4D5C-AEC7-C25C0559B7C8}" destId="{92DC0FA3-29BA-4361-A665-CFC2F03EA5F4}" srcOrd="0" destOrd="0" presId="urn:microsoft.com/office/officeart/2005/8/layout/lProcess2"/>
    <dgm:cxn modelId="{16262834-54C5-4AA6-8849-14947DD07F3F}" type="presParOf" srcId="{EAAF29BF-D26C-4D5C-AEC7-C25C0559B7C8}" destId="{EE7A59C3-B5FE-48AD-8935-9DB015019C96}" srcOrd="1" destOrd="0" presId="urn:microsoft.com/office/officeart/2005/8/layout/lProcess2"/>
    <dgm:cxn modelId="{E07ED5C1-478E-448D-AC21-9C19DCBDA7EE}" type="presParOf" srcId="{EAAF29BF-D26C-4D5C-AEC7-C25C0559B7C8}" destId="{40B432D3-FAFF-4F95-9F8A-712832B4B3CB}" srcOrd="2" destOrd="0" presId="urn:microsoft.com/office/officeart/2005/8/layout/lProcess2"/>
    <dgm:cxn modelId="{2FE3D149-AFE7-4CAF-817F-252CE22C6891}" type="presParOf" srcId="{40B432D3-FAFF-4F95-9F8A-712832B4B3CB}" destId="{F342CE73-AF59-4721-B120-BA96A2FB80ED}" srcOrd="0" destOrd="0" presId="urn:microsoft.com/office/officeart/2005/8/layout/lProcess2"/>
    <dgm:cxn modelId="{C72AB4B9-D814-4DDB-96C5-49FB0994DF9D}" type="presParOf" srcId="{F342CE73-AF59-4721-B120-BA96A2FB80ED}" destId="{42B04673-6E9C-44AB-8D11-B748B8CC77F4}" srcOrd="0" destOrd="0" presId="urn:microsoft.com/office/officeart/2005/8/layout/lProcess2"/>
    <dgm:cxn modelId="{91930760-3055-4E77-BBF5-DA7A662620CE}" type="presParOf" srcId="{F342CE73-AF59-4721-B120-BA96A2FB80ED}" destId="{F58CCE7A-24DA-4F9B-BF2C-0559DEE0C676}" srcOrd="1" destOrd="0" presId="urn:microsoft.com/office/officeart/2005/8/layout/lProcess2"/>
    <dgm:cxn modelId="{294DE2A7-D7CC-439B-B0D7-60A33B2A2812}" type="presParOf" srcId="{F342CE73-AF59-4721-B120-BA96A2FB80ED}" destId="{BECF1065-E1E4-474A-9511-4E6EF0249645}" srcOrd="2" destOrd="0" presId="urn:microsoft.com/office/officeart/2005/8/layout/lProcess2"/>
    <dgm:cxn modelId="{FB37C6E9-6FF6-43AD-8A24-BCC2876DC1FD}" type="presParOf" srcId="{F342CE73-AF59-4721-B120-BA96A2FB80ED}" destId="{217A904D-5E2C-4F5A-9100-5D431B105E8F}" srcOrd="3" destOrd="0" presId="urn:microsoft.com/office/officeart/2005/8/layout/lProcess2"/>
    <dgm:cxn modelId="{912246FA-F92C-4292-B94F-05A439AF8E49}" type="presParOf" srcId="{F342CE73-AF59-4721-B120-BA96A2FB80ED}" destId="{C3F3C13A-35FE-4855-8125-A68519326032}" srcOrd="4" destOrd="0" presId="urn:microsoft.com/office/officeart/2005/8/layout/lProcess2"/>
    <dgm:cxn modelId="{285A49DF-BB18-4E4A-AA38-AD0DC8861FC3}" type="presParOf" srcId="{F342CE73-AF59-4721-B120-BA96A2FB80ED}" destId="{32A65A9F-8A9B-4517-8D9E-D79C89D5AFEF}" srcOrd="5" destOrd="0" presId="urn:microsoft.com/office/officeart/2005/8/layout/lProcess2"/>
    <dgm:cxn modelId="{22F7CFFE-BB4A-4010-AAB9-C6ABAC6F35AB}" type="presParOf" srcId="{F342CE73-AF59-4721-B120-BA96A2FB80ED}" destId="{E219B837-E8C2-413F-9C64-5DE0680B4B30}" srcOrd="6" destOrd="0" presId="urn:microsoft.com/office/officeart/2005/8/layout/lProcess2"/>
    <dgm:cxn modelId="{F38741DC-7531-4F77-B99C-2347B7CB6403}" type="presParOf" srcId="{BF4751B8-D13C-4141-8072-9E15A7DC32B5}" destId="{80088BF7-004D-42FD-8C79-D84E6355E2F2}" srcOrd="1" destOrd="0" presId="urn:microsoft.com/office/officeart/2005/8/layout/lProcess2"/>
    <dgm:cxn modelId="{B6F4C4BC-502A-4AE2-B857-0C83CB2DFA9F}" type="presParOf" srcId="{BF4751B8-D13C-4141-8072-9E15A7DC32B5}" destId="{54CE2A1D-437B-4FDD-917C-0769F6B8621B}" srcOrd="2" destOrd="0" presId="urn:microsoft.com/office/officeart/2005/8/layout/lProcess2"/>
    <dgm:cxn modelId="{FD9C349A-3AF7-4BE6-B95D-84E323777DFE}" type="presParOf" srcId="{54CE2A1D-437B-4FDD-917C-0769F6B8621B}" destId="{918411D9-C9F3-4A0D-BA30-864A0950ED44}" srcOrd="0" destOrd="0" presId="urn:microsoft.com/office/officeart/2005/8/layout/lProcess2"/>
    <dgm:cxn modelId="{666BB82C-74E3-46C2-A83C-6E7F6706D5EA}" type="presParOf" srcId="{54CE2A1D-437B-4FDD-917C-0769F6B8621B}" destId="{75191FF2-A72B-424C-8359-59C641EF45DB}" srcOrd="1" destOrd="0" presId="urn:microsoft.com/office/officeart/2005/8/layout/lProcess2"/>
    <dgm:cxn modelId="{C1D69B69-B52C-4602-9205-5F1AF8B1E558}" type="presParOf" srcId="{54CE2A1D-437B-4FDD-917C-0769F6B8621B}" destId="{46D2519F-3CFF-45F1-9915-30A707B45733}" srcOrd="2" destOrd="0" presId="urn:microsoft.com/office/officeart/2005/8/layout/lProcess2"/>
    <dgm:cxn modelId="{4FDEE308-C8A6-4A2F-9E24-5E56A6A3C80D}" type="presParOf" srcId="{46D2519F-3CFF-45F1-9915-30A707B45733}" destId="{FEFF1193-50C1-413A-988E-BE489E189B33}" srcOrd="0" destOrd="0" presId="urn:microsoft.com/office/officeart/2005/8/layout/lProcess2"/>
    <dgm:cxn modelId="{816CC3E2-284F-47E1-892E-135190D22275}" type="presParOf" srcId="{FEFF1193-50C1-413A-988E-BE489E189B33}" destId="{4F7E33DC-F2E8-4282-B9E0-B1520810A32F}" srcOrd="0" destOrd="0" presId="urn:microsoft.com/office/officeart/2005/8/layout/lProcess2"/>
    <dgm:cxn modelId="{CF5221BB-1B6D-48AA-BBA5-B48E36FD2138}" type="presParOf" srcId="{FEFF1193-50C1-413A-988E-BE489E189B33}" destId="{C2154C54-F34F-4BF8-9957-D1CEF60D5CC2}" srcOrd="1" destOrd="0" presId="urn:microsoft.com/office/officeart/2005/8/layout/lProcess2"/>
    <dgm:cxn modelId="{21FE5BB7-5916-4D0F-94E2-638AE080C8CF}" type="presParOf" srcId="{FEFF1193-50C1-413A-988E-BE489E189B33}" destId="{153390A6-42AD-4830-8823-B7E69E17111D}" srcOrd="2" destOrd="0" presId="urn:microsoft.com/office/officeart/2005/8/layout/lProcess2"/>
    <dgm:cxn modelId="{2CE2BF31-353C-41D8-86BF-1356C45F034D}" type="presParOf" srcId="{FEFF1193-50C1-413A-988E-BE489E189B33}" destId="{29AA8CA9-D477-484B-8EAA-24F8A68ED5BB}" srcOrd="3" destOrd="0" presId="urn:microsoft.com/office/officeart/2005/8/layout/lProcess2"/>
    <dgm:cxn modelId="{D4FB9684-9ADA-4B60-97F4-3154259C89CE}" type="presParOf" srcId="{FEFF1193-50C1-413A-988E-BE489E189B33}" destId="{1C486F4A-8A03-4547-8616-E75A25CC6768}" srcOrd="4" destOrd="0" presId="urn:microsoft.com/office/officeart/2005/8/layout/lProcess2"/>
    <dgm:cxn modelId="{62D85228-0932-493B-A53B-65D01A511E4C}" type="presParOf" srcId="{BF4751B8-D13C-4141-8072-9E15A7DC32B5}" destId="{C3D3615A-14AA-4DB0-850D-7A228C55FDC6}" srcOrd="3" destOrd="0" presId="urn:microsoft.com/office/officeart/2005/8/layout/lProcess2"/>
    <dgm:cxn modelId="{8D623950-F016-4119-85CC-6BC80B574A80}" type="presParOf" srcId="{BF4751B8-D13C-4141-8072-9E15A7DC32B5}" destId="{C7279A25-C799-4DDC-866B-74F75D649CD3}" srcOrd="4" destOrd="0" presId="urn:microsoft.com/office/officeart/2005/8/layout/lProcess2"/>
    <dgm:cxn modelId="{4855165E-C7ED-4AAC-9C07-E930E3254737}" type="presParOf" srcId="{C7279A25-C799-4DDC-866B-74F75D649CD3}" destId="{641C58EC-0FA1-4A4E-B88E-C9523FE05B38}" srcOrd="0" destOrd="0" presId="urn:microsoft.com/office/officeart/2005/8/layout/lProcess2"/>
    <dgm:cxn modelId="{B4C4D0E7-83BC-4F8B-89AF-F6ED12F4EE1A}" type="presParOf" srcId="{C7279A25-C799-4DDC-866B-74F75D649CD3}" destId="{6406A536-FF95-4EED-966A-4D48B299D95A}" srcOrd="1" destOrd="0" presId="urn:microsoft.com/office/officeart/2005/8/layout/lProcess2"/>
    <dgm:cxn modelId="{4C29CE87-9FEF-4D91-8EE2-B2775C7979F4}" type="presParOf" srcId="{C7279A25-C799-4DDC-866B-74F75D649CD3}" destId="{5B7A7979-0AE0-4BD0-958B-BEEE402C1691}" srcOrd="2" destOrd="0" presId="urn:microsoft.com/office/officeart/2005/8/layout/lProcess2"/>
    <dgm:cxn modelId="{55BCD198-35F5-41A0-8D6B-820ACE9E4961}" type="presParOf" srcId="{5B7A7979-0AE0-4BD0-958B-BEEE402C1691}" destId="{90594450-22CD-4722-B283-3D93B4354BC7}" srcOrd="0" destOrd="0" presId="urn:microsoft.com/office/officeart/2005/8/layout/lProcess2"/>
    <dgm:cxn modelId="{071C584B-9EAB-4636-8531-8FE2A48112A0}" type="presParOf" srcId="{90594450-22CD-4722-B283-3D93B4354BC7}" destId="{43F39C33-4DB4-4B8C-A1F2-5B4A094DFAAC}" srcOrd="0" destOrd="0" presId="urn:microsoft.com/office/officeart/2005/8/layout/lProcess2"/>
    <dgm:cxn modelId="{6187E6E5-3ADC-4E4B-AEAB-01BC443C784C}" type="presParOf" srcId="{90594450-22CD-4722-B283-3D93B4354BC7}" destId="{8773D925-DFAB-4848-9C8C-CCF5EEC23392}" srcOrd="1" destOrd="0" presId="urn:microsoft.com/office/officeart/2005/8/layout/lProcess2"/>
    <dgm:cxn modelId="{E9D23714-ACBA-4FD5-BB8A-662DE54A2B5F}" type="presParOf" srcId="{90594450-22CD-4722-B283-3D93B4354BC7}" destId="{B265B683-2BB3-463B-9F5B-7F990E2B6E55}" srcOrd="2" destOrd="0" presId="urn:microsoft.com/office/officeart/2005/8/layout/lProcess2"/>
  </dgm:cxnLst>
  <dgm:bg/>
  <dgm:whole/>
</dgm:dataModel>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p:cNvSpPr>
            <a:spLocks noGrp="1"/>
          </p:cNvSpPr>
          <p:nvPr>
            <p:ph type="hdr" sz="quarter"/>
          </p:nvPr>
        </p:nvSpPr>
        <p:spPr>
          <a:xfrm>
            <a:off x="0" y="0"/>
            <a:ext cx="2971800" cy="457200"/>
          </a:xfrm>
          <a:prstGeom prst="rect">
            <a:avLst/>
          </a:prstGeom>
        </p:spPr>
        <p:txBody>
          <a:bodyPr vert="horz" rtlCol="0"/>
          <a:lstStyle>
            <a:lvl1pPr algn="l" latinLnBrk="0">
              <a:defRPr lang="es-ES" sz="1200"/>
            </a:lvl1pPr>
          </a:lstStyle>
          <a:p>
            <a:endParaRPr lang="es-ES"/>
          </a:p>
        </p:txBody>
      </p:sp>
      <p:sp>
        <p:nvSpPr>
          <p:cNvPr id="3" name="Rectangle 2"/>
          <p:cNvSpPr>
            <a:spLocks noGrp="1"/>
          </p:cNvSpPr>
          <p:nvPr>
            <p:ph type="dt" idx="1"/>
          </p:nvPr>
        </p:nvSpPr>
        <p:spPr>
          <a:xfrm>
            <a:off x="3884613" y="0"/>
            <a:ext cx="2971800" cy="457200"/>
          </a:xfrm>
          <a:prstGeom prst="rect">
            <a:avLst/>
          </a:prstGeom>
        </p:spPr>
        <p:txBody>
          <a:bodyPr vert="horz" rtlCol="0"/>
          <a:lstStyle>
            <a:lvl1pPr algn="r" latinLnBrk="0">
              <a:defRPr lang="es-ES" sz="1200"/>
            </a:lvl1pPr>
          </a:lstStyle>
          <a:p>
            <a:fld id="{7D7FFEE4-4A8C-4EF6-87B2-F4E802178BD4}" type="datetimeFigureOut">
              <a:rPr/>
              <a:pPr/>
              <a:t>31/8/2006</a:t>
            </a:fld>
            <a:endParaRPr lang="es-ES"/>
          </a:p>
        </p:txBody>
      </p:sp>
      <p:sp>
        <p:nvSpPr>
          <p:cNvPr id="4" name="Rectangl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s-ES"/>
          </a:p>
        </p:txBody>
      </p:sp>
      <p:sp>
        <p:nvSpPr>
          <p:cNvPr id="5" name="Rectangle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Rectangle 5"/>
          <p:cNvSpPr>
            <a:spLocks noGrp="1"/>
          </p:cNvSpPr>
          <p:nvPr>
            <p:ph type="ftr" sz="quarter" idx="4"/>
          </p:nvPr>
        </p:nvSpPr>
        <p:spPr>
          <a:xfrm>
            <a:off x="0" y="8685213"/>
            <a:ext cx="2971800" cy="457200"/>
          </a:xfrm>
          <a:prstGeom prst="rect">
            <a:avLst/>
          </a:prstGeom>
        </p:spPr>
        <p:txBody>
          <a:bodyPr vert="horz" rtlCol="0" anchor="b"/>
          <a:lstStyle>
            <a:lvl1pPr algn="l" latinLnBrk="0">
              <a:defRPr lang="es-ES" sz="1200"/>
            </a:lvl1pPr>
          </a:lstStyle>
          <a:p>
            <a:endParaRPr lang="es-ES"/>
          </a:p>
        </p:txBody>
      </p:sp>
      <p:sp>
        <p:nvSpPr>
          <p:cNvPr id="7" name="Rectangle 6"/>
          <p:cNvSpPr>
            <a:spLocks noGrp="1"/>
          </p:cNvSpPr>
          <p:nvPr>
            <p:ph type="sldNum" sz="quarter" idx="5"/>
          </p:nvPr>
        </p:nvSpPr>
        <p:spPr>
          <a:xfrm>
            <a:off x="3884613" y="8685213"/>
            <a:ext cx="2971800" cy="457200"/>
          </a:xfrm>
          <a:prstGeom prst="rect">
            <a:avLst/>
          </a:prstGeom>
        </p:spPr>
        <p:txBody>
          <a:bodyPr vert="horz" rtlCol="0" anchor="b"/>
          <a:lstStyle>
            <a:lvl1pPr algn="r" latinLnBrk="0">
              <a:defRPr lang="es-ES" sz="1200"/>
            </a:lvl1pPr>
          </a:lstStyle>
          <a:p>
            <a:fld id="{4A6505C8-6E27-40BE-9D71-ECD91AC13D63}" type="slidenum">
              <a:rPr/>
              <a:pPr/>
              <a:t>‹Nº›</a:t>
            </a:fld>
            <a:endParaRPr lang="es-ES"/>
          </a:p>
        </p:txBody>
      </p:sp>
    </p:spTree>
    <p:extLst>
      <p:ext uri="{BB962C8B-B14F-4D97-AF65-F5344CB8AC3E}">
        <p14:creationId xmlns:p14="http://schemas.microsoft.com/office/powerpoint/2010/main" xmlns="" val="2705164473"/>
      </p:ext>
    </p:extLst>
  </p:cSld>
  <p:clrMap bg1="lt1" tx1="dk1" bg2="lt2" tx2="dk2" accent1="accent1" accent2="accent2" accent3="accent3" accent4="accent4" accent5="accent5" accent6="accent6" hlink="hlink" folHlink="folHlink"/>
  <p:notesStyle>
    <a:lvl1pPr marL="0" algn="l" rtl="0" latinLnBrk="0">
      <a:defRPr lang="es-ES" sz="1200" kern="1200">
        <a:solidFill>
          <a:schemeClr val="tx1"/>
        </a:solidFill>
        <a:latin typeface="+mn-lt"/>
        <a:ea typeface="+mn-ea"/>
        <a:cs typeface="+mn-cs"/>
      </a:defRPr>
    </a:lvl1pPr>
    <a:lvl2pPr marL="457200" algn="l" rtl="0">
      <a:defRPr lang="es-ES" sz="1200" kern="1200">
        <a:solidFill>
          <a:schemeClr val="tx1"/>
        </a:solidFill>
        <a:latin typeface="+mn-lt"/>
        <a:ea typeface="+mn-ea"/>
        <a:cs typeface="+mn-cs"/>
      </a:defRPr>
    </a:lvl2pPr>
    <a:lvl3pPr marL="914400" algn="l" rtl="0">
      <a:defRPr lang="es-ES" sz="1200" kern="1200">
        <a:solidFill>
          <a:schemeClr val="tx1"/>
        </a:solidFill>
        <a:latin typeface="+mn-lt"/>
        <a:ea typeface="+mn-ea"/>
        <a:cs typeface="+mn-cs"/>
      </a:defRPr>
    </a:lvl3pPr>
    <a:lvl4pPr marL="1371600" algn="l" rtl="0">
      <a:defRPr lang="es-ES" sz="1200" kern="1200">
        <a:solidFill>
          <a:schemeClr val="tx1"/>
        </a:solidFill>
        <a:latin typeface="+mn-lt"/>
        <a:ea typeface="+mn-ea"/>
        <a:cs typeface="+mn-cs"/>
      </a:defRPr>
    </a:lvl4pPr>
    <a:lvl5pPr marL="1828800" algn="l" rtl="0">
      <a:defRPr lang="es-ES" sz="1200" kern="1200">
        <a:solidFill>
          <a:schemeClr val="tx1"/>
        </a:solidFill>
        <a:latin typeface="+mn-lt"/>
        <a:ea typeface="+mn-ea"/>
        <a:cs typeface="+mn-cs"/>
      </a:defRPr>
    </a:lvl5pPr>
    <a:lvl6pPr marL="2286000" algn="l" rtl="0">
      <a:defRPr lang="es-ES" sz="1200" kern="1200">
        <a:solidFill>
          <a:schemeClr val="tx1"/>
        </a:solidFill>
        <a:latin typeface="+mn-lt"/>
        <a:ea typeface="+mn-ea"/>
        <a:cs typeface="+mn-cs"/>
      </a:defRPr>
    </a:lvl6pPr>
    <a:lvl7pPr marL="2743200" algn="l" rtl="0">
      <a:defRPr lang="es-ES" sz="1200" kern="1200">
        <a:solidFill>
          <a:schemeClr val="tx1"/>
        </a:solidFill>
        <a:latin typeface="+mn-lt"/>
        <a:ea typeface="+mn-ea"/>
        <a:cs typeface="+mn-cs"/>
      </a:defRPr>
    </a:lvl7pPr>
    <a:lvl8pPr marL="3200400" algn="l" rtl="0">
      <a:defRPr lang="es-ES" sz="1200" kern="1200">
        <a:solidFill>
          <a:schemeClr val="tx1"/>
        </a:solidFill>
        <a:latin typeface="+mn-lt"/>
        <a:ea typeface="+mn-ea"/>
        <a:cs typeface="+mn-cs"/>
      </a:defRPr>
    </a:lvl8pPr>
    <a:lvl9pPr marL="3657600" algn="l" rtl="0">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VE"/>
          </a:p>
        </p:txBody>
      </p:sp>
      <p:sp>
        <p:nvSpPr>
          <p:cNvPr id="4" name="3 Marcador de número de diapositiva"/>
          <p:cNvSpPr>
            <a:spLocks noGrp="1"/>
          </p:cNvSpPr>
          <p:nvPr>
            <p:ph type="sldNum" sz="quarter" idx="10"/>
          </p:nvPr>
        </p:nvSpPr>
        <p:spPr/>
        <p:txBody>
          <a:bodyPr/>
          <a:lstStyle/>
          <a:p>
            <a:fld id="{4A6505C8-6E27-40BE-9D71-ECD91AC13D63}" type="slidenum">
              <a:rPr lang="es-VE" smtClean="0"/>
              <a:pPr/>
              <a:t>1</a:t>
            </a:fld>
            <a:endParaRPr lang="es-VE"/>
          </a:p>
        </p:txBody>
      </p:sp>
    </p:spTree>
    <p:extLst>
      <p:ext uri="{BB962C8B-B14F-4D97-AF65-F5344CB8AC3E}">
        <p14:creationId xmlns:p14="http://schemas.microsoft.com/office/powerpoint/2010/main" xmlns="" val="56767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ES"/>
          </a:p>
        </p:txBody>
      </p:sp>
      <p:sp>
        <p:nvSpPr>
          <p:cNvPr id="4" name="Slide Number Placeholder 3"/>
          <p:cNvSpPr>
            <a:spLocks noGrp="1"/>
          </p:cNvSpPr>
          <p:nvPr>
            <p:ph type="sldNum" sz="quarter" idx="10"/>
          </p:nvPr>
        </p:nvSpPr>
        <p:spPr/>
        <p:txBody>
          <a:bodyPr/>
          <a:lstStyle/>
          <a:p>
            <a:fld id="{4A6505C8-6E27-40BE-9D71-ECD91AC13D63}" type="slidenum">
              <a:rPr lang="es-ES" smtClean="0"/>
              <a:pPr/>
              <a:t>13</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Shape 1"/>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Shape 2"/>
          <p:cNvSpPr>
            <a:spLocks noGrp="1"/>
          </p:cNvSpPr>
          <p:nvPr>
            <p:ph type="subTitle" idx="1"/>
          </p:nvPr>
        </p:nvSpPr>
        <p:spPr>
          <a:xfrm>
            <a:off x="1371600" y="3886200"/>
            <a:ext cx="6400800" cy="1752600"/>
          </a:xfrm>
        </p:spPr>
        <p:txBody>
          <a:bodyPr/>
          <a:lstStyle>
            <a:lvl1pPr marL="0" indent="0" algn="ctr" latinLnBrk="0">
              <a:buNone/>
              <a:defRPr lang="es-ES">
                <a:solidFill>
                  <a:schemeClr val="tx1">
                    <a:tint val="75000"/>
                  </a:schemeClr>
                </a:solidFill>
              </a:defRPr>
            </a:lvl1pPr>
            <a:lvl2pPr marL="457200" indent="0" algn="ctr">
              <a:buNone/>
              <a:defRPr lang="es-ES">
                <a:solidFill>
                  <a:schemeClr val="tx1">
                    <a:tint val="75000"/>
                  </a:schemeClr>
                </a:solidFill>
              </a:defRPr>
            </a:lvl2pPr>
            <a:lvl3pPr marL="914400" indent="0" algn="ctr">
              <a:buNone/>
              <a:defRPr lang="es-ES">
                <a:solidFill>
                  <a:schemeClr val="tx1">
                    <a:tint val="75000"/>
                  </a:schemeClr>
                </a:solidFill>
              </a:defRPr>
            </a:lvl3pPr>
            <a:lvl4pPr marL="1371600" indent="0" algn="ctr">
              <a:buNone/>
              <a:defRPr lang="es-ES">
                <a:solidFill>
                  <a:schemeClr val="tx1">
                    <a:tint val="75000"/>
                  </a:schemeClr>
                </a:solidFill>
              </a:defRPr>
            </a:lvl4pPr>
            <a:lvl5pPr marL="1828800" indent="0" algn="ctr">
              <a:buNone/>
              <a:defRPr lang="es-ES">
                <a:solidFill>
                  <a:schemeClr val="tx1">
                    <a:tint val="75000"/>
                  </a:schemeClr>
                </a:solidFill>
              </a:defRPr>
            </a:lvl5pPr>
            <a:lvl6pPr marL="2286000" indent="0" algn="ctr">
              <a:buNone/>
              <a:defRPr lang="es-ES">
                <a:solidFill>
                  <a:schemeClr val="tx1">
                    <a:tint val="75000"/>
                  </a:schemeClr>
                </a:solidFill>
              </a:defRPr>
            </a:lvl6pPr>
            <a:lvl7pPr marL="2743200" indent="0" algn="ctr">
              <a:buNone/>
              <a:defRPr lang="es-ES">
                <a:solidFill>
                  <a:schemeClr val="tx1">
                    <a:tint val="75000"/>
                  </a:schemeClr>
                </a:solidFill>
              </a:defRPr>
            </a:lvl7pPr>
            <a:lvl8pPr marL="3200400" indent="0" algn="ctr">
              <a:buNone/>
              <a:defRPr lang="es-ES">
                <a:solidFill>
                  <a:schemeClr val="tx1">
                    <a:tint val="75000"/>
                  </a:schemeClr>
                </a:solidFill>
              </a:defRPr>
            </a:lvl8pPr>
            <a:lvl9pPr marL="3657600" indent="0" algn="ctr">
              <a:buNone/>
              <a:defRPr lang="es-ES">
                <a:solidFill>
                  <a:schemeClr val="tx1">
                    <a:tint val="75000"/>
                  </a:schemeClr>
                </a:solidFill>
              </a:defRPr>
            </a:lvl9pPr>
          </a:lstStyle>
          <a:p>
            <a:r>
              <a:rPr lang="es-ES" smtClean="0"/>
              <a:t>Haga clic para modificar el estilo de subtítulo del patrón</a:t>
            </a:r>
            <a:endParaRPr lang="es-ES"/>
          </a:p>
        </p:txBody>
      </p:sp>
      <p:sp>
        <p:nvSpPr>
          <p:cNvPr id="4" name="Shape 3"/>
          <p:cNvSpPr>
            <a:spLocks noGrp="1"/>
          </p:cNvSpPr>
          <p:nvPr>
            <p:ph type="dt" sz="half" idx="10"/>
          </p:nvPr>
        </p:nvSpPr>
        <p:spPr/>
        <p:txBody>
          <a:bodyPr/>
          <a:lstStyle/>
          <a:p>
            <a:r>
              <a:rPr lang="es-VE" smtClean="0"/>
              <a:t>31/8/2006</a:t>
            </a:r>
            <a:endParaRPr lang="es-ES"/>
          </a:p>
        </p:txBody>
      </p:sp>
      <p:sp>
        <p:nvSpPr>
          <p:cNvPr id="5" name="Shape 4"/>
          <p:cNvSpPr>
            <a:spLocks noGrp="1"/>
          </p:cNvSpPr>
          <p:nvPr>
            <p:ph type="ftr" sz="quarter" idx="11"/>
          </p:nvPr>
        </p:nvSpPr>
        <p:spPr/>
        <p:txBody>
          <a:bodyPr/>
          <a:lstStyle/>
          <a:p>
            <a:endParaRPr lang="es-ES"/>
          </a:p>
        </p:txBody>
      </p:sp>
      <p:sp>
        <p:nvSpPr>
          <p:cNvPr id="6" name="Shape 5"/>
          <p:cNvSpPr>
            <a:spLocks noGrp="1"/>
          </p:cNvSpPr>
          <p:nvPr>
            <p:ph type="sldNum" sz="quarter" idx="12"/>
          </p:nvPr>
        </p:nvSpPr>
        <p:spPr/>
        <p:txBody>
          <a:bodyPr/>
          <a:lstStyle/>
          <a:p>
            <a:fld id="{49BBC286-B2FE-44AC-8F25-02BBF4E9D127}" type="slidenum">
              <a: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Shape 1"/>
          <p:cNvSpPr>
            <a:spLocks noGrp="1"/>
          </p:cNvSpPr>
          <p:nvPr>
            <p:ph type="title"/>
          </p:nvPr>
        </p:nvSpPr>
        <p:spPr/>
        <p:txBody>
          <a:bodyPr/>
          <a:lstStyle/>
          <a:p>
            <a:r>
              <a:rPr lang="es-ES" smtClean="0"/>
              <a:t>Haga clic para modificar el estilo de título del patrón</a:t>
            </a:r>
            <a:endParaRPr lang="es-ES"/>
          </a:p>
        </p:txBody>
      </p:sp>
      <p:sp>
        <p:nvSpPr>
          <p:cNvPr id="3" name="Shape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Shape 3"/>
          <p:cNvSpPr>
            <a:spLocks noGrp="1"/>
          </p:cNvSpPr>
          <p:nvPr>
            <p:ph type="dt" sz="half" idx="10"/>
          </p:nvPr>
        </p:nvSpPr>
        <p:spPr/>
        <p:txBody>
          <a:bodyPr/>
          <a:lstStyle/>
          <a:p>
            <a:r>
              <a:rPr lang="es-VE" smtClean="0"/>
              <a:t>31/8/2006</a:t>
            </a:r>
            <a:endParaRPr lang="es-ES"/>
          </a:p>
        </p:txBody>
      </p:sp>
      <p:sp>
        <p:nvSpPr>
          <p:cNvPr id="5" name="Shape 4"/>
          <p:cNvSpPr>
            <a:spLocks noGrp="1"/>
          </p:cNvSpPr>
          <p:nvPr>
            <p:ph type="ftr" sz="quarter" idx="11"/>
          </p:nvPr>
        </p:nvSpPr>
        <p:spPr/>
        <p:txBody>
          <a:bodyPr/>
          <a:lstStyle/>
          <a:p>
            <a:endParaRPr lang="es-ES"/>
          </a:p>
        </p:txBody>
      </p:sp>
      <p:sp>
        <p:nvSpPr>
          <p:cNvPr id="6" name="Shape 5"/>
          <p:cNvSpPr>
            <a:spLocks noGrp="1"/>
          </p:cNvSpPr>
          <p:nvPr>
            <p:ph type="sldNum" sz="quarter" idx="12"/>
          </p:nvPr>
        </p:nvSpPr>
        <p:spPr/>
        <p:txBody>
          <a:bodyPr/>
          <a:lstStyle/>
          <a:p>
            <a:fld id="{49BBC286-B2FE-44AC-8F25-02BBF4E9D127}" type="slidenum">
              <a: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Shape 1"/>
          <p:cNvSpPr>
            <a:spLocks noGrp="1"/>
          </p:cNvSpPr>
          <p:nvPr>
            <p:ph type="title"/>
          </p:nvPr>
        </p:nvSpPr>
        <p:spPr>
          <a:xfrm>
            <a:off x="722313" y="4406900"/>
            <a:ext cx="7772400" cy="1362075"/>
          </a:xfrm>
        </p:spPr>
        <p:txBody>
          <a:bodyPr anchor="t"/>
          <a:lstStyle>
            <a:lvl1pPr algn="l" latinLnBrk="0">
              <a:defRPr lang="es-ES" sz="4000" b="1" cap="all"/>
            </a:lvl1pPr>
          </a:lstStyle>
          <a:p>
            <a:r>
              <a:rPr lang="es-ES" smtClean="0"/>
              <a:t>Haga clic para modificar el estilo de título del patrón</a:t>
            </a:r>
            <a:endParaRPr lang="es-ES"/>
          </a:p>
        </p:txBody>
      </p:sp>
      <p:sp>
        <p:nvSpPr>
          <p:cNvPr id="3" name="Shape 2"/>
          <p:cNvSpPr>
            <a:spLocks noGrp="1"/>
          </p:cNvSpPr>
          <p:nvPr>
            <p:ph type="body" idx="1"/>
          </p:nvPr>
        </p:nvSpPr>
        <p:spPr>
          <a:xfrm>
            <a:off x="722313" y="2906713"/>
            <a:ext cx="7772400" cy="1500187"/>
          </a:xfrm>
        </p:spPr>
        <p:txBody>
          <a:bodyPr anchor="b"/>
          <a:lstStyle>
            <a:lvl1pPr marL="0" indent="0" latinLnBrk="0">
              <a:buNone/>
              <a:defRPr lang="es-ES" sz="2000">
                <a:solidFill>
                  <a:schemeClr val="tx1">
                    <a:tint val="75000"/>
                  </a:schemeClr>
                </a:solidFill>
              </a:defRPr>
            </a:lvl1pPr>
            <a:lvl2pPr marL="457200" indent="0">
              <a:buNone/>
              <a:defRPr lang="es-ES" sz="1800">
                <a:solidFill>
                  <a:schemeClr val="tx1">
                    <a:tint val="75000"/>
                  </a:schemeClr>
                </a:solidFill>
              </a:defRPr>
            </a:lvl2pPr>
            <a:lvl3pPr marL="914400" indent="0">
              <a:buNone/>
              <a:defRPr lang="es-ES" sz="1600">
                <a:solidFill>
                  <a:schemeClr val="tx1">
                    <a:tint val="75000"/>
                  </a:schemeClr>
                </a:solidFill>
              </a:defRPr>
            </a:lvl3pPr>
            <a:lvl4pPr marL="1371600" indent="0">
              <a:buNone/>
              <a:defRPr lang="es-ES" sz="1400">
                <a:solidFill>
                  <a:schemeClr val="tx1">
                    <a:tint val="75000"/>
                  </a:schemeClr>
                </a:solidFill>
              </a:defRPr>
            </a:lvl4pPr>
            <a:lvl5pPr marL="1828800" indent="0">
              <a:buNone/>
              <a:defRPr lang="es-ES" sz="1400">
                <a:solidFill>
                  <a:schemeClr val="tx1">
                    <a:tint val="75000"/>
                  </a:schemeClr>
                </a:solidFill>
              </a:defRPr>
            </a:lvl5pPr>
            <a:lvl6pPr marL="2286000" indent="0">
              <a:buNone/>
              <a:defRPr lang="es-ES" sz="1400">
                <a:solidFill>
                  <a:schemeClr val="tx1">
                    <a:tint val="75000"/>
                  </a:schemeClr>
                </a:solidFill>
              </a:defRPr>
            </a:lvl6pPr>
            <a:lvl7pPr marL="2743200" indent="0">
              <a:buNone/>
              <a:defRPr lang="es-ES" sz="1400">
                <a:solidFill>
                  <a:schemeClr val="tx1">
                    <a:tint val="75000"/>
                  </a:schemeClr>
                </a:solidFill>
              </a:defRPr>
            </a:lvl7pPr>
            <a:lvl8pPr marL="3200400" indent="0">
              <a:buNone/>
              <a:defRPr lang="es-ES" sz="1400">
                <a:solidFill>
                  <a:schemeClr val="tx1">
                    <a:tint val="75000"/>
                  </a:schemeClr>
                </a:solidFill>
              </a:defRPr>
            </a:lvl8pPr>
            <a:lvl9pPr marL="3657600" indent="0">
              <a:buNone/>
              <a:defRPr lang="es-ES" sz="1400">
                <a:solidFill>
                  <a:schemeClr val="tx1">
                    <a:tint val="75000"/>
                  </a:schemeClr>
                </a:solidFill>
              </a:defRPr>
            </a:lvl9pPr>
          </a:lstStyle>
          <a:p>
            <a:pPr lvl="0"/>
            <a:r>
              <a:rPr lang="es-ES" smtClean="0"/>
              <a:t>Haga clic para modificar el estilo de texto del patrón</a:t>
            </a:r>
          </a:p>
        </p:txBody>
      </p:sp>
      <p:sp>
        <p:nvSpPr>
          <p:cNvPr id="4" name="Shape 3"/>
          <p:cNvSpPr>
            <a:spLocks noGrp="1"/>
          </p:cNvSpPr>
          <p:nvPr>
            <p:ph type="dt" sz="half" idx="10"/>
          </p:nvPr>
        </p:nvSpPr>
        <p:spPr/>
        <p:txBody>
          <a:bodyPr/>
          <a:lstStyle/>
          <a:p>
            <a:r>
              <a:rPr lang="es-VE" smtClean="0"/>
              <a:t>31/8/2006</a:t>
            </a:r>
            <a:endParaRPr lang="es-ES"/>
          </a:p>
        </p:txBody>
      </p:sp>
      <p:sp>
        <p:nvSpPr>
          <p:cNvPr id="5" name="Shape 4"/>
          <p:cNvSpPr>
            <a:spLocks noGrp="1"/>
          </p:cNvSpPr>
          <p:nvPr>
            <p:ph type="ftr" sz="quarter" idx="11"/>
          </p:nvPr>
        </p:nvSpPr>
        <p:spPr/>
        <p:txBody>
          <a:bodyPr/>
          <a:lstStyle/>
          <a:p>
            <a:endParaRPr lang="es-ES"/>
          </a:p>
        </p:txBody>
      </p:sp>
      <p:sp>
        <p:nvSpPr>
          <p:cNvPr id="6" name="Shape 5"/>
          <p:cNvSpPr>
            <a:spLocks noGrp="1"/>
          </p:cNvSpPr>
          <p:nvPr>
            <p:ph type="sldNum" sz="quarter" idx="12"/>
          </p:nvPr>
        </p:nvSpPr>
        <p:spPr/>
        <p:txBody>
          <a:bodyPr/>
          <a:lstStyle/>
          <a:p>
            <a:fld id="{49BBC286-B2FE-44AC-8F25-02BBF4E9D127}" type="slidenum">
              <a: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ido dos">
    <p:spTree>
      <p:nvGrpSpPr>
        <p:cNvPr id="1" name=""/>
        <p:cNvGrpSpPr/>
        <p:nvPr/>
      </p:nvGrpSpPr>
      <p:grpSpPr>
        <a:xfrm>
          <a:off x="0" y="0"/>
          <a:ext cx="0" cy="0"/>
          <a:chOff x="0" y="0"/>
          <a:chExt cx="0" cy="0"/>
        </a:xfrm>
      </p:grpSpPr>
      <p:sp>
        <p:nvSpPr>
          <p:cNvPr id="2" name="Shape 1"/>
          <p:cNvSpPr>
            <a:spLocks noGrp="1"/>
          </p:cNvSpPr>
          <p:nvPr>
            <p:ph type="title"/>
          </p:nvPr>
        </p:nvSpPr>
        <p:spPr/>
        <p:txBody>
          <a:bodyPr/>
          <a:lstStyle/>
          <a:p>
            <a:r>
              <a:rPr lang="es-ES" smtClean="0"/>
              <a:t>Haga clic para modificar el estilo de título del patrón</a:t>
            </a:r>
            <a:endParaRPr lang="es-ES"/>
          </a:p>
        </p:txBody>
      </p:sp>
      <p:sp>
        <p:nvSpPr>
          <p:cNvPr id="3" name="Shape 2"/>
          <p:cNvSpPr>
            <a:spLocks noGrp="1"/>
          </p:cNvSpPr>
          <p:nvPr>
            <p:ph sz="half" idx="1"/>
          </p:nvPr>
        </p:nvSpPr>
        <p:spPr>
          <a:xfrm>
            <a:off x="457200" y="1600200"/>
            <a:ext cx="4038600" cy="4525963"/>
          </a:xfrm>
        </p:spPr>
        <p:txBody>
          <a:bodyPr/>
          <a:lstStyle>
            <a:lvl1pPr latinLnBrk="0">
              <a:defRPr lang="es-ES" sz="2800"/>
            </a:lvl1pPr>
            <a:lvl2pPr>
              <a:defRPr lang="es-ES" sz="2400"/>
            </a:lvl2pPr>
            <a:lvl3pPr>
              <a:defRPr lang="es-ES" sz="2000"/>
            </a:lvl3pPr>
            <a:lvl4pPr>
              <a:defRPr lang="es-ES" sz="1800"/>
            </a:lvl4pPr>
            <a:lvl5pPr>
              <a:defRPr lang="es-ES" sz="1800"/>
            </a:lvl5pPr>
            <a:lvl6pPr>
              <a:defRPr lang="es-ES" sz="1800"/>
            </a:lvl6pPr>
            <a:lvl7pPr>
              <a:defRPr lang="es-ES" sz="1800"/>
            </a:lvl7pPr>
            <a:lvl8pPr>
              <a:defRPr lang="es-ES" sz="1800"/>
            </a:lvl8pPr>
            <a:lvl9pPr>
              <a:defRPr lang="es-ES"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Shape 3"/>
          <p:cNvSpPr>
            <a:spLocks noGrp="1"/>
          </p:cNvSpPr>
          <p:nvPr>
            <p:ph sz="half" idx="2"/>
          </p:nvPr>
        </p:nvSpPr>
        <p:spPr>
          <a:xfrm>
            <a:off x="4648200" y="1600200"/>
            <a:ext cx="4038600" cy="4525963"/>
          </a:xfrm>
        </p:spPr>
        <p:txBody>
          <a:bodyPr/>
          <a:lstStyle>
            <a:lvl1pPr latinLnBrk="0">
              <a:defRPr lang="es-ES" sz="2800"/>
            </a:lvl1pPr>
            <a:lvl2pPr>
              <a:defRPr lang="es-ES" sz="2400"/>
            </a:lvl2pPr>
            <a:lvl3pPr>
              <a:defRPr lang="es-ES" sz="2000"/>
            </a:lvl3pPr>
            <a:lvl4pPr>
              <a:defRPr lang="es-ES" sz="1800"/>
            </a:lvl4pPr>
            <a:lvl5pPr>
              <a:defRPr lang="es-ES" sz="1800"/>
            </a:lvl5pPr>
            <a:lvl6pPr>
              <a:defRPr lang="es-ES" sz="1800"/>
            </a:lvl6pPr>
            <a:lvl7pPr>
              <a:defRPr lang="es-ES" sz="1800"/>
            </a:lvl7pPr>
            <a:lvl8pPr>
              <a:defRPr lang="es-ES" sz="1800"/>
            </a:lvl8pPr>
            <a:lvl9pPr>
              <a:defRPr lang="es-ES"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Shape 4"/>
          <p:cNvSpPr>
            <a:spLocks noGrp="1"/>
          </p:cNvSpPr>
          <p:nvPr>
            <p:ph type="dt" sz="half" idx="10"/>
          </p:nvPr>
        </p:nvSpPr>
        <p:spPr/>
        <p:txBody>
          <a:bodyPr/>
          <a:lstStyle/>
          <a:p>
            <a:r>
              <a:rPr lang="es-VE" smtClean="0"/>
              <a:t>31/8/2006</a:t>
            </a:r>
            <a:endParaRPr lang="es-ES"/>
          </a:p>
        </p:txBody>
      </p:sp>
      <p:sp>
        <p:nvSpPr>
          <p:cNvPr id="6" name="Shape 5"/>
          <p:cNvSpPr>
            <a:spLocks noGrp="1"/>
          </p:cNvSpPr>
          <p:nvPr>
            <p:ph type="ftr" sz="quarter" idx="11"/>
          </p:nvPr>
        </p:nvSpPr>
        <p:spPr/>
        <p:txBody>
          <a:bodyPr/>
          <a:lstStyle/>
          <a:p>
            <a:endParaRPr lang="es-ES"/>
          </a:p>
        </p:txBody>
      </p:sp>
      <p:sp>
        <p:nvSpPr>
          <p:cNvPr id="7" name="Shape 6"/>
          <p:cNvSpPr>
            <a:spLocks noGrp="1"/>
          </p:cNvSpPr>
          <p:nvPr>
            <p:ph type="sldNum" sz="quarter" idx="12"/>
          </p:nvPr>
        </p:nvSpPr>
        <p:spPr/>
        <p:txBody>
          <a:bodyPr/>
          <a:lstStyle/>
          <a:p>
            <a:fld id="{49BBC286-B2FE-44AC-8F25-02BBF4E9D127}" type="slidenum">
              <a: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Shape 1"/>
          <p:cNvSpPr>
            <a:spLocks noGrp="1"/>
          </p:cNvSpPr>
          <p:nvPr>
            <p:ph type="title"/>
          </p:nvPr>
        </p:nvSpPr>
        <p:spPr/>
        <p:txBody>
          <a:bodyPr/>
          <a:lstStyle>
            <a:lvl1pPr latinLnBrk="0">
              <a:defRPr lang="es-ES"/>
            </a:lvl1pPr>
          </a:lstStyle>
          <a:p>
            <a:r>
              <a:rPr lang="es-ES" smtClean="0"/>
              <a:t>Haga clic para modificar el estilo de título del patrón</a:t>
            </a:r>
            <a:endParaRPr lang="es-ES"/>
          </a:p>
        </p:txBody>
      </p:sp>
      <p:sp>
        <p:nvSpPr>
          <p:cNvPr id="3" name="Shape 2"/>
          <p:cNvSpPr>
            <a:spLocks noGrp="1"/>
          </p:cNvSpPr>
          <p:nvPr>
            <p:ph type="body" idx="1"/>
          </p:nvPr>
        </p:nvSpPr>
        <p:spPr>
          <a:xfrm>
            <a:off x="457200" y="1535113"/>
            <a:ext cx="4040188" cy="639762"/>
          </a:xfrm>
        </p:spPr>
        <p:txBody>
          <a:bodyPr anchor="b"/>
          <a:lstStyle>
            <a:lvl1pPr marL="0" indent="0" latinLnBrk="0">
              <a:buNone/>
              <a:defRPr lang="es-ES" sz="2400" b="1"/>
            </a:lvl1pPr>
            <a:lvl2pPr marL="457200" indent="0">
              <a:buNone/>
              <a:defRPr lang="es-ES" sz="2000" b="1"/>
            </a:lvl2pPr>
            <a:lvl3pPr marL="914400" indent="0">
              <a:buNone/>
              <a:defRPr lang="es-ES" sz="1800" b="1"/>
            </a:lvl3pPr>
            <a:lvl4pPr marL="1371600" indent="0">
              <a:buNone/>
              <a:defRPr lang="es-ES" sz="1600" b="1"/>
            </a:lvl4pPr>
            <a:lvl5pPr marL="1828800" indent="0">
              <a:buNone/>
              <a:defRPr lang="es-ES" sz="1600" b="1"/>
            </a:lvl5pPr>
            <a:lvl6pPr marL="2286000" indent="0">
              <a:buNone/>
              <a:defRPr lang="es-ES" sz="1600" b="1"/>
            </a:lvl6pPr>
            <a:lvl7pPr marL="2743200" indent="0">
              <a:buNone/>
              <a:defRPr lang="es-ES" sz="1600" b="1"/>
            </a:lvl7pPr>
            <a:lvl8pPr marL="3200400" indent="0">
              <a:buNone/>
              <a:defRPr lang="es-ES" sz="1600" b="1"/>
            </a:lvl8pPr>
            <a:lvl9pPr marL="3657600" indent="0">
              <a:buNone/>
              <a:defRPr lang="es-ES" sz="1600" b="1"/>
            </a:lvl9pPr>
          </a:lstStyle>
          <a:p>
            <a:pPr lvl="0"/>
            <a:r>
              <a:rPr lang="es-ES" smtClean="0"/>
              <a:t>Haga clic para modificar el estilo de texto del patrón</a:t>
            </a:r>
          </a:p>
        </p:txBody>
      </p:sp>
      <p:sp>
        <p:nvSpPr>
          <p:cNvPr id="4" name="Shape 3"/>
          <p:cNvSpPr>
            <a:spLocks noGrp="1"/>
          </p:cNvSpPr>
          <p:nvPr>
            <p:ph sz="half" idx="2"/>
          </p:nvPr>
        </p:nvSpPr>
        <p:spPr>
          <a:xfrm>
            <a:off x="457200" y="2174875"/>
            <a:ext cx="4040188" cy="3951288"/>
          </a:xfrm>
        </p:spPr>
        <p:txBody>
          <a:bodyPr/>
          <a:lstStyle>
            <a:lvl1pPr latinLnBrk="0">
              <a:defRPr lang="es-ES" sz="2400"/>
            </a:lvl1pPr>
            <a:lvl2pPr>
              <a:defRPr lang="es-ES" sz="2000"/>
            </a:lvl2pPr>
            <a:lvl3pPr>
              <a:defRPr lang="es-ES" sz="1800"/>
            </a:lvl3pPr>
            <a:lvl4pPr>
              <a:defRPr lang="es-ES" sz="1600"/>
            </a:lvl4pPr>
            <a:lvl5pPr>
              <a:defRPr lang="es-ES" sz="1600"/>
            </a:lvl5pPr>
            <a:lvl6pPr>
              <a:defRPr lang="es-ES" sz="1600"/>
            </a:lvl6pPr>
            <a:lvl7pPr>
              <a:defRPr lang="es-ES" sz="1600"/>
            </a:lvl7pPr>
            <a:lvl8pPr>
              <a:defRPr lang="es-ES" sz="1600"/>
            </a:lvl8pPr>
            <a:lvl9pPr>
              <a:defRPr lang="es-ES"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Shape 4"/>
          <p:cNvSpPr>
            <a:spLocks noGrp="1"/>
          </p:cNvSpPr>
          <p:nvPr>
            <p:ph type="body" sz="quarter" idx="3"/>
          </p:nvPr>
        </p:nvSpPr>
        <p:spPr>
          <a:xfrm>
            <a:off x="4645025" y="1535113"/>
            <a:ext cx="4041775" cy="639762"/>
          </a:xfrm>
        </p:spPr>
        <p:txBody>
          <a:bodyPr anchor="b"/>
          <a:lstStyle>
            <a:lvl1pPr marL="0" indent="0" latinLnBrk="0">
              <a:buNone/>
              <a:defRPr lang="es-ES" sz="2400" b="1"/>
            </a:lvl1pPr>
            <a:lvl2pPr marL="457200" indent="0">
              <a:buNone/>
              <a:defRPr lang="es-ES" sz="2000" b="1"/>
            </a:lvl2pPr>
            <a:lvl3pPr marL="914400" indent="0">
              <a:buNone/>
              <a:defRPr lang="es-ES" sz="1800" b="1"/>
            </a:lvl3pPr>
            <a:lvl4pPr marL="1371600" indent="0">
              <a:buNone/>
              <a:defRPr lang="es-ES" sz="1600" b="1"/>
            </a:lvl4pPr>
            <a:lvl5pPr marL="1828800" indent="0">
              <a:buNone/>
              <a:defRPr lang="es-ES" sz="1600" b="1"/>
            </a:lvl5pPr>
            <a:lvl6pPr marL="2286000" indent="0">
              <a:buNone/>
              <a:defRPr lang="es-ES" sz="1600" b="1"/>
            </a:lvl6pPr>
            <a:lvl7pPr marL="2743200" indent="0">
              <a:buNone/>
              <a:defRPr lang="es-ES" sz="1600" b="1"/>
            </a:lvl7pPr>
            <a:lvl8pPr marL="3200400" indent="0">
              <a:buNone/>
              <a:defRPr lang="es-ES" sz="1600" b="1"/>
            </a:lvl8pPr>
            <a:lvl9pPr marL="3657600" indent="0">
              <a:buNone/>
              <a:defRPr lang="es-ES" sz="1600" b="1"/>
            </a:lvl9pPr>
          </a:lstStyle>
          <a:p>
            <a:pPr lvl="0"/>
            <a:r>
              <a:rPr lang="es-ES" smtClean="0"/>
              <a:t>Haga clic para modificar el estilo de texto del patrón</a:t>
            </a:r>
          </a:p>
        </p:txBody>
      </p:sp>
      <p:sp>
        <p:nvSpPr>
          <p:cNvPr id="6" name="Shape 5"/>
          <p:cNvSpPr>
            <a:spLocks noGrp="1"/>
          </p:cNvSpPr>
          <p:nvPr>
            <p:ph sz="quarter" idx="4"/>
          </p:nvPr>
        </p:nvSpPr>
        <p:spPr>
          <a:xfrm>
            <a:off x="4645025" y="2174875"/>
            <a:ext cx="4041775" cy="3951288"/>
          </a:xfrm>
        </p:spPr>
        <p:txBody>
          <a:bodyPr/>
          <a:lstStyle>
            <a:lvl1pPr latinLnBrk="0">
              <a:defRPr lang="es-ES" sz="2400"/>
            </a:lvl1pPr>
            <a:lvl2pPr>
              <a:defRPr lang="es-ES" sz="2000"/>
            </a:lvl2pPr>
            <a:lvl3pPr>
              <a:defRPr lang="es-ES" sz="1800"/>
            </a:lvl3pPr>
            <a:lvl4pPr>
              <a:defRPr lang="es-ES" sz="1600"/>
            </a:lvl4pPr>
            <a:lvl5pPr>
              <a:defRPr lang="es-ES" sz="1600"/>
            </a:lvl5pPr>
            <a:lvl6pPr>
              <a:defRPr lang="es-ES" sz="1600"/>
            </a:lvl6pPr>
            <a:lvl7pPr>
              <a:defRPr lang="es-ES" sz="1600"/>
            </a:lvl7pPr>
            <a:lvl8pPr>
              <a:defRPr lang="es-ES" sz="1600"/>
            </a:lvl8pPr>
            <a:lvl9pPr>
              <a:defRPr lang="es-ES"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Shape 6"/>
          <p:cNvSpPr>
            <a:spLocks noGrp="1"/>
          </p:cNvSpPr>
          <p:nvPr>
            <p:ph type="dt" sz="half" idx="10"/>
          </p:nvPr>
        </p:nvSpPr>
        <p:spPr/>
        <p:txBody>
          <a:bodyPr/>
          <a:lstStyle/>
          <a:p>
            <a:r>
              <a:rPr lang="es-VE" smtClean="0"/>
              <a:t>31/8/2006</a:t>
            </a:r>
            <a:endParaRPr lang="es-ES"/>
          </a:p>
        </p:txBody>
      </p:sp>
      <p:sp>
        <p:nvSpPr>
          <p:cNvPr id="8" name="Shape 7"/>
          <p:cNvSpPr>
            <a:spLocks noGrp="1"/>
          </p:cNvSpPr>
          <p:nvPr>
            <p:ph type="ftr" sz="quarter" idx="11"/>
          </p:nvPr>
        </p:nvSpPr>
        <p:spPr/>
        <p:txBody>
          <a:bodyPr/>
          <a:lstStyle/>
          <a:p>
            <a:endParaRPr lang="es-ES"/>
          </a:p>
        </p:txBody>
      </p:sp>
      <p:sp>
        <p:nvSpPr>
          <p:cNvPr id="9" name="Shape 8"/>
          <p:cNvSpPr>
            <a:spLocks noGrp="1"/>
          </p:cNvSpPr>
          <p:nvPr>
            <p:ph type="sldNum" sz="quarter" idx="12"/>
          </p:nvPr>
        </p:nvSpPr>
        <p:spPr/>
        <p:txBody>
          <a:bodyPr/>
          <a:lstStyle/>
          <a:p>
            <a:fld id="{49BBC286-B2FE-44AC-8F25-02BBF4E9D127}" type="slidenum">
              <a: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título">
    <p:spTree>
      <p:nvGrpSpPr>
        <p:cNvPr id="1" name=""/>
        <p:cNvGrpSpPr/>
        <p:nvPr/>
      </p:nvGrpSpPr>
      <p:grpSpPr>
        <a:xfrm>
          <a:off x="0" y="0"/>
          <a:ext cx="0" cy="0"/>
          <a:chOff x="0" y="0"/>
          <a:chExt cx="0" cy="0"/>
        </a:xfrm>
      </p:grpSpPr>
      <p:sp>
        <p:nvSpPr>
          <p:cNvPr id="2" name="Shape 1"/>
          <p:cNvSpPr>
            <a:spLocks noGrp="1"/>
          </p:cNvSpPr>
          <p:nvPr>
            <p:ph type="title"/>
          </p:nvPr>
        </p:nvSpPr>
        <p:spPr/>
        <p:txBody>
          <a:bodyPr/>
          <a:lstStyle/>
          <a:p>
            <a:r>
              <a:rPr lang="es-ES" smtClean="0"/>
              <a:t>Haga clic para modificar el estilo de título del patrón</a:t>
            </a:r>
            <a:endParaRPr lang="es-ES"/>
          </a:p>
        </p:txBody>
      </p:sp>
      <p:sp>
        <p:nvSpPr>
          <p:cNvPr id="3" name="Shape 2"/>
          <p:cNvSpPr>
            <a:spLocks noGrp="1"/>
          </p:cNvSpPr>
          <p:nvPr>
            <p:ph type="dt" sz="half" idx="10"/>
          </p:nvPr>
        </p:nvSpPr>
        <p:spPr/>
        <p:txBody>
          <a:bodyPr/>
          <a:lstStyle/>
          <a:p>
            <a:r>
              <a:rPr lang="es-VE" smtClean="0"/>
              <a:t>31/8/2006</a:t>
            </a:r>
            <a:endParaRPr lang="es-ES"/>
          </a:p>
        </p:txBody>
      </p:sp>
      <p:sp>
        <p:nvSpPr>
          <p:cNvPr id="4" name="Shape 3"/>
          <p:cNvSpPr>
            <a:spLocks noGrp="1"/>
          </p:cNvSpPr>
          <p:nvPr>
            <p:ph type="ftr" sz="quarter" idx="11"/>
          </p:nvPr>
        </p:nvSpPr>
        <p:spPr/>
        <p:txBody>
          <a:bodyPr/>
          <a:lstStyle/>
          <a:p>
            <a:endParaRPr lang="es-ES"/>
          </a:p>
        </p:txBody>
      </p:sp>
      <p:sp>
        <p:nvSpPr>
          <p:cNvPr id="5" name="Shape 4"/>
          <p:cNvSpPr>
            <a:spLocks noGrp="1"/>
          </p:cNvSpPr>
          <p:nvPr>
            <p:ph type="sldNum" sz="quarter" idx="12"/>
          </p:nvPr>
        </p:nvSpPr>
        <p:spPr/>
        <p:txBody>
          <a:bodyPr/>
          <a:lstStyle/>
          <a:p>
            <a:fld id="{49BBC286-B2FE-44AC-8F25-02BBF4E9D127}" type="slidenum">
              <a: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Shape 1"/>
          <p:cNvSpPr>
            <a:spLocks noGrp="1"/>
          </p:cNvSpPr>
          <p:nvPr>
            <p:ph type="dt" sz="half" idx="10"/>
          </p:nvPr>
        </p:nvSpPr>
        <p:spPr/>
        <p:txBody>
          <a:bodyPr/>
          <a:lstStyle/>
          <a:p>
            <a:r>
              <a:rPr lang="es-VE" smtClean="0"/>
              <a:t>31/8/2006</a:t>
            </a:r>
            <a:endParaRPr lang="es-ES"/>
          </a:p>
        </p:txBody>
      </p:sp>
      <p:sp>
        <p:nvSpPr>
          <p:cNvPr id="3" name="Shape 2"/>
          <p:cNvSpPr>
            <a:spLocks noGrp="1"/>
          </p:cNvSpPr>
          <p:nvPr>
            <p:ph type="ftr" sz="quarter" idx="11"/>
          </p:nvPr>
        </p:nvSpPr>
        <p:spPr/>
        <p:txBody>
          <a:bodyPr/>
          <a:lstStyle/>
          <a:p>
            <a:endParaRPr lang="es-ES"/>
          </a:p>
        </p:txBody>
      </p:sp>
      <p:sp>
        <p:nvSpPr>
          <p:cNvPr id="4" name="Shape 3"/>
          <p:cNvSpPr>
            <a:spLocks noGrp="1"/>
          </p:cNvSpPr>
          <p:nvPr>
            <p:ph type="sldNum" sz="quarter" idx="12"/>
          </p:nvPr>
        </p:nvSpPr>
        <p:spPr/>
        <p:txBody>
          <a:bodyPr/>
          <a:lstStyle/>
          <a:p>
            <a:fld id="{49BBC286-B2FE-44AC-8F25-02BBF4E9D127}" type="slidenum">
              <a: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Shape 1"/>
          <p:cNvSpPr>
            <a:spLocks noGrp="1"/>
          </p:cNvSpPr>
          <p:nvPr>
            <p:ph type="title"/>
          </p:nvPr>
        </p:nvSpPr>
        <p:spPr>
          <a:xfrm>
            <a:off x="457200" y="273050"/>
            <a:ext cx="3008313" cy="1162050"/>
          </a:xfrm>
        </p:spPr>
        <p:txBody>
          <a:bodyPr anchor="b"/>
          <a:lstStyle>
            <a:lvl1pPr algn="l" latinLnBrk="0">
              <a:defRPr lang="es-ES" sz="2000" b="1"/>
            </a:lvl1pPr>
          </a:lstStyle>
          <a:p>
            <a:r>
              <a:rPr lang="es-ES" smtClean="0"/>
              <a:t>Haga clic para modificar el estilo de título del patrón</a:t>
            </a:r>
            <a:endParaRPr lang="es-ES"/>
          </a:p>
        </p:txBody>
      </p:sp>
      <p:sp>
        <p:nvSpPr>
          <p:cNvPr id="3" name="Shape 2"/>
          <p:cNvSpPr>
            <a:spLocks noGrp="1"/>
          </p:cNvSpPr>
          <p:nvPr>
            <p:ph idx="1"/>
          </p:nvPr>
        </p:nvSpPr>
        <p:spPr>
          <a:xfrm>
            <a:off x="3575050" y="273050"/>
            <a:ext cx="5111750" cy="5853113"/>
          </a:xfrm>
        </p:spPr>
        <p:txBody>
          <a:bodyPr/>
          <a:lstStyle>
            <a:lvl1pPr latinLnBrk="0">
              <a:defRPr lang="es-ES" sz="3200"/>
            </a:lvl1pPr>
            <a:lvl2pPr>
              <a:defRPr lang="es-ES" sz="2800"/>
            </a:lvl2pPr>
            <a:lvl3pPr>
              <a:defRPr lang="es-ES" sz="2400"/>
            </a:lvl3pPr>
            <a:lvl4pPr>
              <a:defRPr lang="es-ES" sz="2000"/>
            </a:lvl4pPr>
            <a:lvl5pPr>
              <a:defRPr lang="es-ES" sz="2000"/>
            </a:lvl5pPr>
            <a:lvl6pPr>
              <a:defRPr lang="es-ES" sz="2000"/>
            </a:lvl6pPr>
            <a:lvl7pPr>
              <a:defRPr lang="es-ES" sz="2000"/>
            </a:lvl7pPr>
            <a:lvl8pPr>
              <a:defRPr lang="es-ES" sz="2000"/>
            </a:lvl8pPr>
            <a:lvl9pPr>
              <a:defRPr lang="es-ES"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Shape 3"/>
          <p:cNvSpPr>
            <a:spLocks noGrp="1"/>
          </p:cNvSpPr>
          <p:nvPr>
            <p:ph type="body" sz="half" idx="2"/>
          </p:nvPr>
        </p:nvSpPr>
        <p:spPr>
          <a:xfrm>
            <a:off x="457200" y="1435100"/>
            <a:ext cx="3008313" cy="4691063"/>
          </a:xfrm>
        </p:spPr>
        <p:txBody>
          <a:bodyPr/>
          <a:lstStyle>
            <a:lvl1pPr marL="0" indent="0" latinLnBrk="0">
              <a:buNone/>
              <a:defRPr lang="es-ES" sz="1400"/>
            </a:lvl1pPr>
            <a:lvl2pPr marL="457200" indent="0">
              <a:buNone/>
              <a:defRPr lang="es-ES" sz="1200"/>
            </a:lvl2pPr>
            <a:lvl3pPr marL="914400" indent="0">
              <a:buNone/>
              <a:defRPr lang="es-ES" sz="1000"/>
            </a:lvl3pPr>
            <a:lvl4pPr marL="1371600" indent="0">
              <a:buNone/>
              <a:defRPr lang="es-ES" sz="900"/>
            </a:lvl4pPr>
            <a:lvl5pPr marL="1828800" indent="0">
              <a:buNone/>
              <a:defRPr lang="es-ES" sz="900"/>
            </a:lvl5pPr>
            <a:lvl6pPr marL="2286000" indent="0">
              <a:buNone/>
              <a:defRPr lang="es-ES" sz="900"/>
            </a:lvl6pPr>
            <a:lvl7pPr marL="2743200" indent="0">
              <a:buNone/>
              <a:defRPr lang="es-ES" sz="900"/>
            </a:lvl7pPr>
            <a:lvl8pPr marL="3200400" indent="0">
              <a:buNone/>
              <a:defRPr lang="es-ES" sz="900"/>
            </a:lvl8pPr>
            <a:lvl9pPr marL="3657600" indent="0">
              <a:buNone/>
              <a:defRPr lang="es-ES" sz="900"/>
            </a:lvl9pPr>
          </a:lstStyle>
          <a:p>
            <a:pPr lvl="0"/>
            <a:r>
              <a:rPr lang="es-ES" smtClean="0"/>
              <a:t>Haga clic para modificar el estilo de texto del patrón</a:t>
            </a:r>
          </a:p>
        </p:txBody>
      </p:sp>
      <p:sp>
        <p:nvSpPr>
          <p:cNvPr id="5" name="Shape 4"/>
          <p:cNvSpPr>
            <a:spLocks noGrp="1"/>
          </p:cNvSpPr>
          <p:nvPr>
            <p:ph type="dt" sz="half" idx="10"/>
          </p:nvPr>
        </p:nvSpPr>
        <p:spPr/>
        <p:txBody>
          <a:bodyPr/>
          <a:lstStyle/>
          <a:p>
            <a:r>
              <a:rPr lang="es-VE" smtClean="0"/>
              <a:t>31/8/2006</a:t>
            </a:r>
            <a:endParaRPr lang="es-ES"/>
          </a:p>
        </p:txBody>
      </p:sp>
      <p:sp>
        <p:nvSpPr>
          <p:cNvPr id="6" name="Shape 5"/>
          <p:cNvSpPr>
            <a:spLocks noGrp="1"/>
          </p:cNvSpPr>
          <p:nvPr>
            <p:ph type="ftr" sz="quarter" idx="11"/>
          </p:nvPr>
        </p:nvSpPr>
        <p:spPr/>
        <p:txBody>
          <a:bodyPr/>
          <a:lstStyle/>
          <a:p>
            <a:endParaRPr lang="es-ES"/>
          </a:p>
        </p:txBody>
      </p:sp>
      <p:sp>
        <p:nvSpPr>
          <p:cNvPr id="7" name="Shape 6"/>
          <p:cNvSpPr>
            <a:spLocks noGrp="1"/>
          </p:cNvSpPr>
          <p:nvPr>
            <p:ph type="sldNum" sz="quarter" idx="12"/>
          </p:nvPr>
        </p:nvSpPr>
        <p:spPr/>
        <p:txBody>
          <a:bodyPr/>
          <a:lstStyle/>
          <a:p>
            <a:fld id="{49BBC286-B2FE-44AC-8F25-02BBF4E9D127}" type="slidenum">
              <a: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Shape 1"/>
          <p:cNvSpPr>
            <a:spLocks noGrp="1"/>
          </p:cNvSpPr>
          <p:nvPr>
            <p:ph type="title"/>
          </p:nvPr>
        </p:nvSpPr>
        <p:spPr>
          <a:xfrm>
            <a:off x="1792288" y="4800600"/>
            <a:ext cx="5486400" cy="566738"/>
          </a:xfrm>
        </p:spPr>
        <p:txBody>
          <a:bodyPr anchor="b"/>
          <a:lstStyle>
            <a:lvl1pPr algn="l" latinLnBrk="0">
              <a:defRPr lang="es-ES" sz="2000" b="1"/>
            </a:lvl1pPr>
          </a:lstStyle>
          <a:p>
            <a:r>
              <a:rPr lang="es-ES" smtClean="0"/>
              <a:t>Haga clic para modificar el estilo de título del patrón</a:t>
            </a:r>
            <a:endParaRPr lang="es-ES"/>
          </a:p>
        </p:txBody>
      </p:sp>
      <p:sp>
        <p:nvSpPr>
          <p:cNvPr id="3" name="Shape 2"/>
          <p:cNvSpPr>
            <a:spLocks noGrp="1"/>
          </p:cNvSpPr>
          <p:nvPr>
            <p:ph type="pic" idx="1"/>
          </p:nvPr>
        </p:nvSpPr>
        <p:spPr>
          <a:xfrm>
            <a:off x="1792288" y="612775"/>
            <a:ext cx="5486400" cy="4114800"/>
          </a:xfrm>
        </p:spPr>
        <p:txBody>
          <a:bodyPr/>
          <a:lstStyle>
            <a:lvl1pPr marL="0" indent="0" latinLnBrk="0">
              <a:buNone/>
              <a:defRPr lang="es-ES" sz="3200"/>
            </a:lvl1pPr>
            <a:lvl2pPr marL="457200" indent="0">
              <a:buNone/>
              <a:defRPr lang="es-ES" sz="2800"/>
            </a:lvl2pPr>
            <a:lvl3pPr marL="914400" indent="0">
              <a:buNone/>
              <a:defRPr lang="es-ES" sz="2400"/>
            </a:lvl3pPr>
            <a:lvl4pPr marL="1371600" indent="0">
              <a:buNone/>
              <a:defRPr lang="es-ES" sz="2000"/>
            </a:lvl4pPr>
            <a:lvl5pPr marL="1828800" indent="0">
              <a:buNone/>
              <a:defRPr lang="es-ES" sz="2000"/>
            </a:lvl5pPr>
            <a:lvl6pPr marL="2286000" indent="0">
              <a:buNone/>
              <a:defRPr lang="es-ES" sz="2000"/>
            </a:lvl6pPr>
            <a:lvl7pPr marL="2743200" indent="0">
              <a:buNone/>
              <a:defRPr lang="es-ES" sz="2000"/>
            </a:lvl7pPr>
            <a:lvl8pPr marL="3200400" indent="0">
              <a:buNone/>
              <a:defRPr lang="es-ES" sz="2000"/>
            </a:lvl8pPr>
            <a:lvl9pPr marL="3657600" indent="0">
              <a:buNone/>
              <a:defRPr lang="es-ES" sz="2000"/>
            </a:lvl9pPr>
          </a:lstStyle>
          <a:p>
            <a:r>
              <a:rPr lang="es-ES" smtClean="0"/>
              <a:t>Haga clic en el icono para agregar una imagen</a:t>
            </a:r>
            <a:endParaRPr lang="es-ES"/>
          </a:p>
        </p:txBody>
      </p:sp>
      <p:sp>
        <p:nvSpPr>
          <p:cNvPr id="4" name="Shape 3"/>
          <p:cNvSpPr>
            <a:spLocks noGrp="1"/>
          </p:cNvSpPr>
          <p:nvPr>
            <p:ph type="body" sz="half" idx="2"/>
          </p:nvPr>
        </p:nvSpPr>
        <p:spPr>
          <a:xfrm>
            <a:off x="1792288" y="5367338"/>
            <a:ext cx="5486400" cy="804862"/>
          </a:xfrm>
        </p:spPr>
        <p:txBody>
          <a:bodyPr/>
          <a:lstStyle>
            <a:lvl1pPr marL="0" indent="0" latinLnBrk="0">
              <a:buNone/>
              <a:defRPr lang="es-ES" sz="1400"/>
            </a:lvl1pPr>
            <a:lvl2pPr marL="457200" indent="0">
              <a:buNone/>
              <a:defRPr lang="es-ES" sz="1200"/>
            </a:lvl2pPr>
            <a:lvl3pPr marL="914400" indent="0">
              <a:buNone/>
              <a:defRPr lang="es-ES" sz="1000"/>
            </a:lvl3pPr>
            <a:lvl4pPr marL="1371600" indent="0">
              <a:buNone/>
              <a:defRPr lang="es-ES" sz="900"/>
            </a:lvl4pPr>
            <a:lvl5pPr marL="1828800" indent="0">
              <a:buNone/>
              <a:defRPr lang="es-ES" sz="900"/>
            </a:lvl5pPr>
            <a:lvl6pPr marL="2286000" indent="0">
              <a:buNone/>
              <a:defRPr lang="es-ES" sz="900"/>
            </a:lvl6pPr>
            <a:lvl7pPr marL="2743200" indent="0">
              <a:buNone/>
              <a:defRPr lang="es-ES" sz="900"/>
            </a:lvl7pPr>
            <a:lvl8pPr marL="3200400" indent="0">
              <a:buNone/>
              <a:defRPr lang="es-ES" sz="900"/>
            </a:lvl8pPr>
            <a:lvl9pPr marL="3657600" indent="0">
              <a:buNone/>
              <a:defRPr lang="es-ES" sz="900"/>
            </a:lvl9pPr>
          </a:lstStyle>
          <a:p>
            <a:pPr lvl="0"/>
            <a:r>
              <a:rPr lang="es-ES" smtClean="0"/>
              <a:t>Haga clic para modificar el estilo de texto del patrón</a:t>
            </a:r>
          </a:p>
        </p:txBody>
      </p:sp>
      <p:sp>
        <p:nvSpPr>
          <p:cNvPr id="5" name="Shape 4"/>
          <p:cNvSpPr>
            <a:spLocks noGrp="1"/>
          </p:cNvSpPr>
          <p:nvPr>
            <p:ph type="dt" sz="half" idx="10"/>
          </p:nvPr>
        </p:nvSpPr>
        <p:spPr/>
        <p:txBody>
          <a:bodyPr/>
          <a:lstStyle/>
          <a:p>
            <a:r>
              <a:rPr lang="es-VE" smtClean="0"/>
              <a:t>31/8/2006</a:t>
            </a:r>
            <a:endParaRPr lang="es-ES"/>
          </a:p>
        </p:txBody>
      </p:sp>
      <p:sp>
        <p:nvSpPr>
          <p:cNvPr id="6" name="Shape 5"/>
          <p:cNvSpPr>
            <a:spLocks noGrp="1"/>
          </p:cNvSpPr>
          <p:nvPr>
            <p:ph type="ftr" sz="quarter" idx="11"/>
          </p:nvPr>
        </p:nvSpPr>
        <p:spPr/>
        <p:txBody>
          <a:bodyPr/>
          <a:lstStyle/>
          <a:p>
            <a:endParaRPr lang="es-ES"/>
          </a:p>
        </p:txBody>
      </p:sp>
      <p:sp>
        <p:nvSpPr>
          <p:cNvPr id="7" name="Shape 6"/>
          <p:cNvSpPr>
            <a:spLocks noGrp="1"/>
          </p:cNvSpPr>
          <p:nvPr>
            <p:ph type="sldNum" sz="quarter" idx="12"/>
          </p:nvPr>
        </p:nvSpPr>
        <p:spPr/>
        <p:txBody>
          <a:bodyPr/>
          <a:lstStyle/>
          <a:p>
            <a:fld id="{49BBC286-B2FE-44AC-8F25-02BBF4E9D127}" type="slidenum">
              <a: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4638"/>
            <a:ext cx="8229600" cy="1143000"/>
          </a:xfrm>
          <a:prstGeom prst="rect">
            <a:avLst/>
          </a:prstGeom>
        </p:spPr>
        <p:txBody>
          <a:bodyPr vert="horz" rtlCol="0" anchor="ctr">
            <a:normAutofit/>
          </a:bodyPr>
          <a:lstStyle/>
          <a:p>
            <a:r>
              <a:rPr lang="es-ES"/>
              <a:t>Haga clic para modificar el estilo de título del patrón</a:t>
            </a:r>
          </a:p>
        </p:txBody>
      </p:sp>
      <p:sp>
        <p:nvSpPr>
          <p:cNvPr id="3" name="Rectangle 2"/>
          <p:cNvSpPr>
            <a:spLocks noGrp="1"/>
          </p:cNvSpPr>
          <p:nvPr>
            <p:ph type="body" idx="1"/>
          </p:nvPr>
        </p:nvSpPr>
        <p:spPr>
          <a:xfrm>
            <a:off x="457200" y="1600200"/>
            <a:ext cx="8229600" cy="4525963"/>
          </a:xfrm>
          <a:prstGeom prst="rect">
            <a:avLst/>
          </a:prstGeom>
        </p:spPr>
        <p:txBody>
          <a:bodyPr vert="horz"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3"/>
          <p:cNvSpPr>
            <a:spLocks noGrp="1"/>
          </p:cNvSpPr>
          <p:nvPr>
            <p:ph type="dt" sz="half" idx="2"/>
          </p:nvPr>
        </p:nvSpPr>
        <p:spPr>
          <a:xfrm>
            <a:off x="457200" y="6356350"/>
            <a:ext cx="2133600" cy="365125"/>
          </a:xfrm>
          <a:prstGeom prst="rect">
            <a:avLst/>
          </a:prstGeom>
        </p:spPr>
        <p:txBody>
          <a:bodyPr vert="horz" rtlCol="0" anchor="ctr"/>
          <a:lstStyle>
            <a:lvl1pPr algn="l" latinLnBrk="0">
              <a:defRPr lang="es-ES" sz="1200">
                <a:solidFill>
                  <a:schemeClr val="tx1">
                    <a:tint val="75000"/>
                  </a:schemeClr>
                </a:solidFill>
              </a:defRPr>
            </a:lvl1pPr>
          </a:lstStyle>
          <a:p>
            <a:r>
              <a:rPr lang="es-VE" smtClean="0"/>
              <a:t>31/8/2006</a:t>
            </a:r>
            <a:endParaRPr lang="es-ES"/>
          </a:p>
        </p:txBody>
      </p:sp>
      <p:sp>
        <p:nvSpPr>
          <p:cNvPr id="5" name="Rectangle 4"/>
          <p:cNvSpPr>
            <a:spLocks noGrp="1"/>
          </p:cNvSpPr>
          <p:nvPr>
            <p:ph type="ftr" sz="quarter" idx="3"/>
          </p:nvPr>
        </p:nvSpPr>
        <p:spPr>
          <a:xfrm>
            <a:off x="3124200" y="6356350"/>
            <a:ext cx="2895600" cy="365125"/>
          </a:xfrm>
          <a:prstGeom prst="rect">
            <a:avLst/>
          </a:prstGeom>
        </p:spPr>
        <p:txBody>
          <a:bodyPr vert="horz" rtlCol="0" anchor="ctr"/>
          <a:lstStyle>
            <a:lvl1pPr algn="ctr" latinLnBrk="0">
              <a:defRPr lang="es-ES" sz="1200">
                <a:solidFill>
                  <a:schemeClr val="tx1">
                    <a:tint val="75000"/>
                  </a:schemeClr>
                </a:solidFill>
              </a:defRPr>
            </a:lvl1pPr>
          </a:lstStyle>
          <a:p>
            <a:endParaRPr lang="es-ES"/>
          </a:p>
        </p:txBody>
      </p:sp>
      <p:sp>
        <p:nvSpPr>
          <p:cNvPr id="6" name="Rectangle 5"/>
          <p:cNvSpPr>
            <a:spLocks noGrp="1"/>
          </p:cNvSpPr>
          <p:nvPr>
            <p:ph type="sldNum" sz="quarter" idx="4"/>
          </p:nvPr>
        </p:nvSpPr>
        <p:spPr>
          <a:xfrm>
            <a:off x="6553200" y="6356350"/>
            <a:ext cx="2133600" cy="365125"/>
          </a:xfrm>
          <a:prstGeom prst="rect">
            <a:avLst/>
          </a:prstGeom>
        </p:spPr>
        <p:txBody>
          <a:bodyPr vert="horz" rtlCol="0" anchor="ctr"/>
          <a:lstStyle>
            <a:lvl1pPr algn="r" latinLnBrk="0">
              <a:defRPr lang="es-ES" sz="1200">
                <a:solidFill>
                  <a:schemeClr val="tx1">
                    <a:tint val="75000"/>
                  </a:schemeClr>
                </a:solidFill>
              </a:defRPr>
            </a:lvl1pPr>
          </a:lstStyle>
          <a:p>
            <a:fld id="{49BBC286-B2FE-44AC-8F25-02BBF4E9D127}" type="slidenum">
              <a:rPr/>
              <a:pPr/>
              <a:t>‹Nº›</a:t>
            </a:fld>
            <a:endParaRPr lang="es-E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rtl="0" eaLnBrk="1" latinLnBrk="0" hangingPunct="1">
        <a:spcBef>
          <a:spcPct val="0"/>
        </a:spcBef>
        <a:buNone/>
        <a:defRPr lang="es-ES" sz="4400" b="0" kern="120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mj-cs"/>
        </a:defRPr>
      </a:lvl1pPr>
    </p:titleStyle>
    <p:bodyStyle>
      <a:lvl1pPr marL="342900" indent="-342900" algn="l" rtl="0" eaLnBrk="1" latinLnBrk="0" hangingPunct="1">
        <a:spcBef>
          <a:spcPct val="20000"/>
        </a:spcBef>
        <a:buFont typeface="Arial"/>
        <a:buChar char="•"/>
        <a:defRPr lang="es-ES" sz="3200" kern="1200">
          <a:solidFill>
            <a:schemeClr val="tx1"/>
          </a:solidFill>
          <a:latin typeface="+mn-lt"/>
          <a:ea typeface="+mn-ea"/>
          <a:cs typeface="+mn-cs"/>
        </a:defRPr>
      </a:lvl1pPr>
      <a:lvl2pPr marL="742950" indent="-285750" algn="l" rtl="0" eaLnBrk="1" latinLnBrk="0" hangingPunct="1">
        <a:spcBef>
          <a:spcPct val="20000"/>
        </a:spcBef>
        <a:buFont typeface="Arial"/>
        <a:buChar char="–"/>
        <a:defRPr lang="es-ES" sz="2800" kern="1200">
          <a:solidFill>
            <a:schemeClr val="tx1"/>
          </a:solidFill>
          <a:latin typeface="+mn-lt"/>
          <a:ea typeface="+mn-ea"/>
          <a:cs typeface="+mn-cs"/>
        </a:defRPr>
      </a:lvl2pPr>
      <a:lvl3pPr marL="1143000" indent="-228600" algn="l" rtl="0" eaLnBrk="1" latinLnBrk="0" hangingPunct="1">
        <a:spcBef>
          <a:spcPct val="20000"/>
        </a:spcBef>
        <a:buFont typeface="Arial"/>
        <a:buChar char="•"/>
        <a:defRPr lang="es-ES" sz="2400" kern="1200">
          <a:solidFill>
            <a:schemeClr val="tx1"/>
          </a:solidFill>
          <a:latin typeface="+mn-lt"/>
          <a:ea typeface="+mn-ea"/>
          <a:cs typeface="+mn-cs"/>
        </a:defRPr>
      </a:lvl3pPr>
      <a:lvl4pPr marL="1600200" indent="-228600" algn="l" rtl="0" eaLnBrk="1" latinLnBrk="0" hangingPunct="1">
        <a:spcBef>
          <a:spcPct val="20000"/>
        </a:spcBef>
        <a:buFont typeface="Arial"/>
        <a:buChar char="–"/>
        <a:defRPr lang="es-ES" sz="2000" kern="1200">
          <a:solidFill>
            <a:schemeClr val="tx1"/>
          </a:solidFill>
          <a:latin typeface="+mn-lt"/>
          <a:ea typeface="+mn-ea"/>
          <a:cs typeface="+mn-cs"/>
        </a:defRPr>
      </a:lvl4pPr>
      <a:lvl5pPr marL="2057400" indent="-228600" algn="l" rtl="0" eaLnBrk="1" latinLnBrk="0" hangingPunct="1">
        <a:spcBef>
          <a:spcPct val="20000"/>
        </a:spcBef>
        <a:buFont typeface="Arial"/>
        <a:buChar char="»"/>
        <a:defRPr lang="es-ES"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lang="es-ES"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lang="es-ES"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lang="es-ES"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lang="es-ES" sz="2000" kern="1200">
          <a:solidFill>
            <a:schemeClr val="tx1"/>
          </a:solidFill>
          <a:latin typeface="+mn-lt"/>
          <a:ea typeface="+mn-ea"/>
          <a:cs typeface="+mn-cs"/>
        </a:defRPr>
      </a:lvl9pPr>
    </p:bodyStyle>
    <p:otherStyle>
      <a:lvl1pPr marL="0" algn="l" rtl="0" eaLnBrk="1" latinLnBrk="0" hangingPunct="1">
        <a:defRPr lang="es-ES" kern="1200">
          <a:solidFill>
            <a:schemeClr val="tx1"/>
          </a:solidFill>
          <a:latin typeface="+mn-lt"/>
          <a:ea typeface="+mn-ea"/>
          <a:cs typeface="+mn-cs"/>
        </a:defRPr>
      </a:lvl1pPr>
      <a:lvl2pPr marL="457200" algn="l" rtl="0" eaLnBrk="1" hangingPunct="1">
        <a:defRPr lang="es-ES" kern="1200">
          <a:solidFill>
            <a:schemeClr val="tx1"/>
          </a:solidFill>
          <a:latin typeface="+mn-lt"/>
          <a:ea typeface="+mn-ea"/>
          <a:cs typeface="+mn-cs"/>
        </a:defRPr>
      </a:lvl2pPr>
      <a:lvl3pPr marL="914400" algn="l" rtl="0" eaLnBrk="1" hangingPunct="1">
        <a:defRPr lang="es-ES" kern="1200">
          <a:solidFill>
            <a:schemeClr val="tx1"/>
          </a:solidFill>
          <a:latin typeface="+mn-lt"/>
          <a:ea typeface="+mn-ea"/>
          <a:cs typeface="+mn-cs"/>
        </a:defRPr>
      </a:lvl3pPr>
      <a:lvl4pPr marL="1371600" algn="l" rtl="0" eaLnBrk="1" hangingPunct="1">
        <a:defRPr lang="es-ES" kern="1200">
          <a:solidFill>
            <a:schemeClr val="tx1"/>
          </a:solidFill>
          <a:latin typeface="+mn-lt"/>
          <a:ea typeface="+mn-ea"/>
          <a:cs typeface="+mn-cs"/>
        </a:defRPr>
      </a:lvl4pPr>
      <a:lvl5pPr marL="1828800" algn="l" rtl="0" eaLnBrk="1" hangingPunct="1">
        <a:defRPr lang="es-ES" kern="1200">
          <a:solidFill>
            <a:schemeClr val="tx1"/>
          </a:solidFill>
          <a:latin typeface="+mn-lt"/>
          <a:ea typeface="+mn-ea"/>
          <a:cs typeface="+mn-cs"/>
        </a:defRPr>
      </a:lvl5pPr>
      <a:lvl6pPr marL="2286000" algn="l" rtl="0" eaLnBrk="1" hangingPunct="1">
        <a:defRPr lang="es-ES" kern="1200">
          <a:solidFill>
            <a:schemeClr val="tx1"/>
          </a:solidFill>
          <a:latin typeface="+mn-lt"/>
          <a:ea typeface="+mn-ea"/>
          <a:cs typeface="+mn-cs"/>
        </a:defRPr>
      </a:lvl6pPr>
      <a:lvl7pPr marL="2743200" algn="l" rtl="0" eaLnBrk="1" hangingPunct="1">
        <a:defRPr lang="es-ES" kern="1200">
          <a:solidFill>
            <a:schemeClr val="tx1"/>
          </a:solidFill>
          <a:latin typeface="+mn-lt"/>
          <a:ea typeface="+mn-ea"/>
          <a:cs typeface="+mn-cs"/>
        </a:defRPr>
      </a:lvl7pPr>
      <a:lvl8pPr marL="3200400" algn="l" rtl="0" eaLnBrk="1" hangingPunct="1">
        <a:defRPr lang="es-ES" kern="1200">
          <a:solidFill>
            <a:schemeClr val="tx1"/>
          </a:solidFill>
          <a:latin typeface="+mn-lt"/>
          <a:ea typeface="+mn-ea"/>
          <a:cs typeface="+mn-cs"/>
        </a:defRPr>
      </a:lvl8pPr>
      <a:lvl9pPr marL="3657600" algn="l" rtl="0" eaLnBrk="1" hangingPunct="1">
        <a:defRPr lang="es-ES"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gif"/><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71472" y="428605"/>
            <a:ext cx="8143932" cy="4708981"/>
          </a:xfrm>
          <a:prstGeom prst="rect">
            <a:avLst/>
          </a:prstGeom>
          <a:noFill/>
          <a:ln>
            <a:solidFill>
              <a:schemeClr val="accent1">
                <a:lumMod val="75000"/>
              </a:schemeClr>
            </a:solidFill>
          </a:ln>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s-ES" sz="6000" b="1" cap="all" dirty="0" smtClean="0">
                <a:ln/>
                <a:solidFill>
                  <a:schemeClr val="accent3">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SISTEMA PARA EL</a:t>
            </a:r>
          </a:p>
          <a:p>
            <a:pPr algn="ctr"/>
            <a:r>
              <a:rPr lang="es-ES" sz="6000" b="1" cap="all" dirty="0" smtClean="0">
                <a:ln/>
                <a:solidFill>
                  <a:schemeClr val="accent3">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CONTROL </a:t>
            </a:r>
          </a:p>
          <a:p>
            <a:pPr algn="ctr"/>
            <a:r>
              <a:rPr lang="es-ES" sz="6000" b="1" cap="all" dirty="0" smtClean="0">
                <a:ln/>
                <a:solidFill>
                  <a:schemeClr val="accent3">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DE CORRESPONDENCIAS</a:t>
            </a:r>
          </a:p>
          <a:p>
            <a:pPr algn="ctr"/>
            <a:endParaRPr lang="es-ES" sz="6000" b="1" cap="all" dirty="0">
              <a:ln/>
              <a:solidFill>
                <a:schemeClr val="accent3">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5" name="4 Imagen" descr="CORRES.jpg"/>
          <p:cNvPicPr>
            <a:picLocks noChangeAspect="1"/>
          </p:cNvPicPr>
          <p:nvPr/>
        </p:nvPicPr>
        <p:blipFill>
          <a:blip r:embed="rId3"/>
          <a:stretch>
            <a:fillRect/>
          </a:stretch>
        </p:blipFill>
        <p:spPr>
          <a:xfrm>
            <a:off x="3214678" y="4286256"/>
            <a:ext cx="2143125" cy="2143125"/>
          </a:xfrm>
          <a:prstGeom prst="rect">
            <a:avLst/>
          </a:prstGeom>
        </p:spPr>
      </p:pic>
    </p:spTree>
    <p:extLst>
      <p:ext uri="{BB962C8B-B14F-4D97-AF65-F5344CB8AC3E}">
        <p14:creationId xmlns:p14="http://schemas.microsoft.com/office/powerpoint/2010/main" xmlns="" val="38833577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VE" dirty="0" smtClean="0"/>
              <a:t>DEFINICIÓN</a:t>
            </a:r>
            <a:endParaRPr lang="es-VE" dirty="0"/>
          </a:p>
        </p:txBody>
      </p:sp>
      <p:sp>
        <p:nvSpPr>
          <p:cNvPr id="3" name="2 Marcador de contenido"/>
          <p:cNvSpPr>
            <a:spLocks noGrp="1"/>
          </p:cNvSpPr>
          <p:nvPr>
            <p:ph idx="1"/>
          </p:nvPr>
        </p:nvSpPr>
        <p:spPr/>
        <p:txBody>
          <a:bodyPr>
            <a:normAutofit/>
          </a:bodyPr>
          <a:lstStyle/>
          <a:p>
            <a:pPr algn="just"/>
            <a:r>
              <a:rPr smtClean="0"/>
              <a:t>Es una aplicación que forma parte del sistema SUGAU y tiene como principal función la gestión de la información inherente a los documentos que se envian entre los departamentos de la UPTAEB.</a:t>
            </a:r>
            <a:endParaRPr lang="es-VE"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VE" dirty="0" smtClean="0"/>
              <a:t>DIAGNÓSTICO</a:t>
            </a:r>
            <a:endParaRPr lang="es-VE" dirty="0"/>
          </a:p>
        </p:txBody>
      </p:sp>
      <p:sp>
        <p:nvSpPr>
          <p:cNvPr id="3" name="2 Marcador de contenido"/>
          <p:cNvSpPr>
            <a:spLocks noGrp="1"/>
          </p:cNvSpPr>
          <p:nvPr>
            <p:ph idx="1"/>
          </p:nvPr>
        </p:nvSpPr>
        <p:spPr>
          <a:xfrm>
            <a:off x="457200" y="1214422"/>
            <a:ext cx="8229600" cy="5286412"/>
          </a:xfrm>
        </p:spPr>
        <p:txBody>
          <a:bodyPr>
            <a:normAutofit/>
          </a:bodyPr>
          <a:lstStyle/>
          <a:p>
            <a:pPr algn="just"/>
            <a:r>
              <a:rPr smtClean="0"/>
              <a:t>Durante el proceso de diagnóstico se determinó que existen dificultades al momento de gestionar la información que tiene que ver con los documentos salientes y entrantes de los diferentes departamento en especial en el rectorado. esto debido a la cantidad de documentos existentes y la frecuencia con la que llegan y salen. </a:t>
            </a:r>
          </a:p>
          <a:p>
            <a:pPr algn="just">
              <a:buNone/>
            </a:pPr>
            <a:r>
              <a:rPr smtClean="0"/>
              <a:t> </a:t>
            </a:r>
            <a:endParaRPr lang="es-VE" dirty="0"/>
          </a:p>
        </p:txBody>
      </p:sp>
      <p:pic>
        <p:nvPicPr>
          <p:cNvPr id="5" name="4 Imagen" descr="entrevista-de-trabajo.jpg"/>
          <p:cNvPicPr>
            <a:picLocks noChangeAspect="1"/>
          </p:cNvPicPr>
          <p:nvPr/>
        </p:nvPicPr>
        <p:blipFill>
          <a:blip r:embed="rId2"/>
          <a:stretch>
            <a:fillRect/>
          </a:stretch>
        </p:blipFill>
        <p:spPr>
          <a:xfrm>
            <a:off x="6429388" y="5143512"/>
            <a:ext cx="2214578" cy="1562859"/>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VE" dirty="0" smtClean="0"/>
              <a:t>DIAGNÓSTICO</a:t>
            </a:r>
            <a:endParaRPr lang="es-VE" dirty="0"/>
          </a:p>
        </p:txBody>
      </p:sp>
      <p:sp>
        <p:nvSpPr>
          <p:cNvPr id="3" name="2 Marcador de contenido"/>
          <p:cNvSpPr>
            <a:spLocks noGrp="1"/>
          </p:cNvSpPr>
          <p:nvPr>
            <p:ph idx="1"/>
          </p:nvPr>
        </p:nvSpPr>
        <p:spPr>
          <a:xfrm>
            <a:off x="457200" y="1214422"/>
            <a:ext cx="8229600" cy="5286412"/>
          </a:xfrm>
        </p:spPr>
        <p:txBody>
          <a:bodyPr>
            <a:normAutofit/>
          </a:bodyPr>
          <a:lstStyle/>
          <a:p>
            <a:pPr algn="just"/>
            <a:r>
              <a:rPr smtClean="0"/>
              <a:t>Existe falta de información en cuanto al estatus y la ubicación de los los documentos asi como demora e imprecisión en la ubicación de los  mismos.</a:t>
            </a:r>
          </a:p>
          <a:p>
            <a:pPr algn="just">
              <a:buNone/>
            </a:pPr>
            <a:endParaRPr lang="es-VE" dirty="0"/>
          </a:p>
        </p:txBody>
      </p:sp>
      <p:pic>
        <p:nvPicPr>
          <p:cNvPr id="4" name="3 Imagen" descr="Entrevista.jpg"/>
          <p:cNvPicPr>
            <a:picLocks noChangeAspect="1"/>
          </p:cNvPicPr>
          <p:nvPr/>
        </p:nvPicPr>
        <p:blipFill>
          <a:blip r:embed="rId2"/>
          <a:stretch>
            <a:fillRect/>
          </a:stretch>
        </p:blipFill>
        <p:spPr>
          <a:xfrm>
            <a:off x="5715008" y="3571876"/>
            <a:ext cx="2743200" cy="27432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214290"/>
            <a:ext cx="8229600" cy="1143008"/>
          </a:xfrm>
        </p:spPr>
        <p:txBody>
          <a:bodyPr/>
          <a:lstStyle/>
          <a:p>
            <a:r>
              <a:rPr lang="es-VE" dirty="0" smtClean="0"/>
              <a:t>SOLUCIÓN</a:t>
            </a:r>
            <a:endParaRPr lang="es-VE" dirty="0"/>
          </a:p>
        </p:txBody>
      </p:sp>
      <p:sp>
        <p:nvSpPr>
          <p:cNvPr id="3" name="2 Marcador de contenido"/>
          <p:cNvSpPr>
            <a:spLocks noGrp="1"/>
          </p:cNvSpPr>
          <p:nvPr>
            <p:ph idx="1"/>
          </p:nvPr>
        </p:nvSpPr>
        <p:spPr>
          <a:xfrm>
            <a:off x="428596" y="1142984"/>
            <a:ext cx="8229600" cy="5286412"/>
          </a:xfrm>
        </p:spPr>
        <p:txBody>
          <a:bodyPr>
            <a:normAutofit/>
          </a:bodyPr>
          <a:lstStyle/>
          <a:p>
            <a:pPr algn="just"/>
            <a:endParaRPr smtClean="0"/>
          </a:p>
          <a:p>
            <a:pPr algn="just">
              <a:buNone/>
            </a:pPr>
            <a:endParaRPr lang="es-VE" dirty="0"/>
          </a:p>
        </p:txBody>
      </p:sp>
      <p:pic>
        <p:nvPicPr>
          <p:cNvPr id="5" name="4 Imagen" descr="P27.GIF"/>
          <p:cNvPicPr>
            <a:picLocks noChangeAspect="1"/>
          </p:cNvPicPr>
          <p:nvPr/>
        </p:nvPicPr>
        <p:blipFill>
          <a:blip r:embed="rId2"/>
          <a:stretch>
            <a:fillRect/>
          </a:stretch>
        </p:blipFill>
        <p:spPr>
          <a:xfrm>
            <a:off x="642910" y="1357298"/>
            <a:ext cx="2597014" cy="2314580"/>
          </a:xfrm>
          <a:prstGeom prst="rect">
            <a:avLst/>
          </a:prstGeom>
        </p:spPr>
      </p:pic>
      <p:pic>
        <p:nvPicPr>
          <p:cNvPr id="6" name="5 Imagen" descr="soluciones.jpg"/>
          <p:cNvPicPr>
            <a:picLocks noChangeAspect="1"/>
          </p:cNvPicPr>
          <p:nvPr/>
        </p:nvPicPr>
        <p:blipFill>
          <a:blip r:embed="rId3"/>
          <a:stretch>
            <a:fillRect/>
          </a:stretch>
        </p:blipFill>
        <p:spPr>
          <a:xfrm>
            <a:off x="4857752" y="1285860"/>
            <a:ext cx="3260732" cy="2454708"/>
          </a:xfrm>
          <a:prstGeom prst="rect">
            <a:avLst/>
          </a:prstGeom>
        </p:spPr>
      </p:pic>
      <p:pic>
        <p:nvPicPr>
          <p:cNvPr id="7" name="6 Imagen" descr="ImgSolucion.gif"/>
          <p:cNvPicPr>
            <a:picLocks noChangeAspect="1"/>
          </p:cNvPicPr>
          <p:nvPr/>
        </p:nvPicPr>
        <p:blipFill>
          <a:blip r:embed="rId4"/>
          <a:stretch>
            <a:fillRect/>
          </a:stretch>
        </p:blipFill>
        <p:spPr>
          <a:xfrm>
            <a:off x="3143240" y="3929066"/>
            <a:ext cx="2071702" cy="2762269"/>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VE" dirty="0" smtClean="0"/>
              <a:t>SISTEMA </a:t>
            </a:r>
            <a:r>
              <a:rPr lang="es-VE" dirty="0" smtClean="0"/>
              <a:t>PARA CONTROL </a:t>
            </a:r>
            <a:r>
              <a:rPr lang="es-VE" dirty="0" smtClean="0"/>
              <a:t>DE </a:t>
            </a:r>
            <a:r>
              <a:rPr lang="es-VE" dirty="0" smtClean="0"/>
              <a:t>CORRESPONDENCIAS</a:t>
            </a:r>
            <a:endParaRPr lang="es-VE" dirty="0"/>
          </a:p>
        </p:txBody>
      </p:sp>
      <p:sp>
        <p:nvSpPr>
          <p:cNvPr id="3" name="2 Marcador de contenido"/>
          <p:cNvSpPr>
            <a:spLocks noGrp="1"/>
          </p:cNvSpPr>
          <p:nvPr>
            <p:ph idx="1"/>
          </p:nvPr>
        </p:nvSpPr>
        <p:spPr>
          <a:xfrm>
            <a:off x="500034" y="1500174"/>
            <a:ext cx="8229600" cy="5000660"/>
          </a:xfrm>
        </p:spPr>
        <p:txBody>
          <a:bodyPr>
            <a:normAutofit/>
          </a:bodyPr>
          <a:lstStyle/>
          <a:p>
            <a:pPr algn="just">
              <a:buNone/>
            </a:pPr>
            <a:r>
              <a:rPr smtClean="0"/>
              <a:t>	Para dar respuesta a la problemática planteada se esta desarrollando un sistema para la gestion de las correspondencia, el cual le permitirá a los usuarios tener un control automatizado de la información de cada documento, asi como establecer el seguimiento de cada documento en función del  los diferentes estatus por el cual pasan.</a:t>
            </a:r>
          </a:p>
          <a:p>
            <a:pPr algn="just">
              <a:buNone/>
            </a:pPr>
            <a:endParaRPr lang="es-VE"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VE" dirty="0" smtClean="0"/>
              <a:t>SISTEMA  PARA  EL CONTROL DE CORRESPONDENCIAS</a:t>
            </a:r>
            <a:endParaRPr lang="es-VE" dirty="0"/>
          </a:p>
        </p:txBody>
      </p:sp>
      <p:sp>
        <p:nvSpPr>
          <p:cNvPr id="3" name="2 Marcador de contenido"/>
          <p:cNvSpPr>
            <a:spLocks noGrp="1"/>
          </p:cNvSpPr>
          <p:nvPr>
            <p:ph idx="1"/>
          </p:nvPr>
        </p:nvSpPr>
        <p:spPr>
          <a:xfrm>
            <a:off x="500034" y="1500174"/>
            <a:ext cx="8229600" cy="5000660"/>
          </a:xfrm>
        </p:spPr>
        <p:txBody>
          <a:bodyPr>
            <a:normAutofit/>
          </a:bodyPr>
          <a:lstStyle/>
          <a:p>
            <a:pPr algn="just">
              <a:buNone/>
            </a:pPr>
            <a:r>
              <a:rPr smtClean="0"/>
              <a:t>	El modulo de gestión de correspondencia tendrá vinculación con el sistema SUGAU con el fin de que el usuario obtenga información tanto de los remitentes como de los destinatarios al momento de registrar los documentos. </a:t>
            </a:r>
          </a:p>
          <a:p>
            <a:pPr algn="just">
              <a:buNone/>
            </a:pPr>
            <a:endParaRPr lang="es-VE"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VE" dirty="0" smtClean="0"/>
              <a:t>SISTEMA  PARA  EL CONTROL DE CORRESPONDENCIAS</a:t>
            </a:r>
            <a:endParaRPr lang="es-VE" dirty="0"/>
          </a:p>
        </p:txBody>
      </p:sp>
      <p:sp>
        <p:nvSpPr>
          <p:cNvPr id="3" name="2 Marcador de contenido"/>
          <p:cNvSpPr>
            <a:spLocks noGrp="1"/>
          </p:cNvSpPr>
          <p:nvPr>
            <p:ph idx="1"/>
          </p:nvPr>
        </p:nvSpPr>
        <p:spPr>
          <a:xfrm>
            <a:off x="500034" y="1500174"/>
            <a:ext cx="8229600" cy="5000660"/>
          </a:xfrm>
        </p:spPr>
        <p:txBody>
          <a:bodyPr>
            <a:normAutofit/>
          </a:bodyPr>
          <a:lstStyle/>
          <a:p>
            <a:endParaRPr smtClean="0"/>
          </a:p>
          <a:p>
            <a:pPr algn="just">
              <a:buNone/>
            </a:pPr>
            <a:endParaRPr lang="es-VE" dirty="0"/>
          </a:p>
        </p:txBody>
      </p:sp>
      <p:pic>
        <p:nvPicPr>
          <p:cNvPr id="4" name="3 Imagen" descr="modulos_azul.gif"/>
          <p:cNvPicPr>
            <a:picLocks noChangeAspect="1"/>
          </p:cNvPicPr>
          <p:nvPr/>
        </p:nvPicPr>
        <p:blipFill>
          <a:blip r:embed="rId2"/>
          <a:stretch>
            <a:fillRect/>
          </a:stretch>
        </p:blipFill>
        <p:spPr>
          <a:xfrm>
            <a:off x="1500166" y="1428736"/>
            <a:ext cx="6181725" cy="4762500"/>
          </a:xfrm>
          <a:prstGeom prst="rect">
            <a:avLst/>
          </a:prstGeom>
        </p:spPr>
      </p:pic>
      <p:sp>
        <p:nvSpPr>
          <p:cNvPr id="5" name="4 Flecha derecha"/>
          <p:cNvSpPr/>
          <p:nvPr/>
        </p:nvSpPr>
        <p:spPr>
          <a:xfrm>
            <a:off x="642910" y="3857628"/>
            <a:ext cx="2928958" cy="5715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VE" dirty="0" smtClean="0"/>
              <a:t>SISTEMA  PARA  EL CONTROL DE CORRESPONDENCIAS</a:t>
            </a:r>
            <a:endParaRPr lang="es-VE" dirty="0"/>
          </a:p>
        </p:txBody>
      </p:sp>
      <p:sp>
        <p:nvSpPr>
          <p:cNvPr id="3" name="2 Marcador de contenido"/>
          <p:cNvSpPr>
            <a:spLocks noGrp="1"/>
          </p:cNvSpPr>
          <p:nvPr>
            <p:ph idx="1"/>
          </p:nvPr>
        </p:nvSpPr>
        <p:spPr>
          <a:xfrm>
            <a:off x="500034" y="1500174"/>
            <a:ext cx="8229600" cy="5000660"/>
          </a:xfrm>
        </p:spPr>
        <p:txBody>
          <a:bodyPr>
            <a:normAutofit/>
          </a:bodyPr>
          <a:lstStyle/>
          <a:p>
            <a:pPr>
              <a:buNone/>
            </a:pPr>
            <a:r>
              <a:rPr smtClean="0"/>
              <a:t>	 El sistema se asemejara a una cuenta de correo electronico en la cual cada usuario podra ingresar con su clave y visualizar una bandeja de entrada con los documentos que le hayan sido enviados. </a:t>
            </a:r>
          </a:p>
          <a:p>
            <a:pPr algn="just">
              <a:buNone/>
            </a:pPr>
            <a:endParaRPr lang="es-VE"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VE" dirty="0" smtClean="0"/>
              <a:t>SISTEMA  PARA  EL CONTROL DE CORRESPONDENCIAS</a:t>
            </a:r>
            <a:endParaRPr lang="es-VE" dirty="0"/>
          </a:p>
        </p:txBody>
      </p:sp>
      <p:sp>
        <p:nvSpPr>
          <p:cNvPr id="3" name="2 Marcador de contenido"/>
          <p:cNvSpPr>
            <a:spLocks noGrp="1"/>
          </p:cNvSpPr>
          <p:nvPr>
            <p:ph idx="1"/>
          </p:nvPr>
        </p:nvSpPr>
        <p:spPr>
          <a:xfrm>
            <a:off x="500034" y="1500174"/>
            <a:ext cx="8229600" cy="5000660"/>
          </a:xfrm>
        </p:spPr>
        <p:txBody>
          <a:bodyPr>
            <a:normAutofit/>
          </a:bodyPr>
          <a:lstStyle/>
          <a:p>
            <a:pPr algn="just">
              <a:buNone/>
            </a:pPr>
            <a:r>
              <a:rPr smtClean="0"/>
              <a:t>	De igual manera el sistema permitirá eliminar el uso del libro de correspondencias, ya que la información de los destinatarios quedará registrada en el sistema.  </a:t>
            </a:r>
            <a:r>
              <a:rPr lang="es-ES" dirty="0" smtClean="0"/>
              <a:t>E</a:t>
            </a:r>
            <a:r>
              <a:rPr smtClean="0"/>
              <a:t>sto le permitirá al usuario remitente generar un reporte de entrega de correspondencia antes de proceder a la entrega del físico del documento.</a:t>
            </a:r>
          </a:p>
          <a:p>
            <a:pPr algn="just">
              <a:buNone/>
            </a:pPr>
            <a:endParaRPr lang="es-VE"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VE" dirty="0" smtClean="0"/>
              <a:t>SISTEMA  PARA </a:t>
            </a:r>
            <a:r>
              <a:rPr lang="es-VE" dirty="0" smtClean="0"/>
              <a:t> EL CONTROL </a:t>
            </a:r>
            <a:r>
              <a:rPr lang="es-VE" dirty="0" smtClean="0"/>
              <a:t>DE </a:t>
            </a:r>
            <a:r>
              <a:rPr lang="es-VE" dirty="0" smtClean="0"/>
              <a:t>CORRESPONDENCIAS</a:t>
            </a:r>
            <a:endParaRPr lang="es-VE" dirty="0"/>
          </a:p>
        </p:txBody>
      </p:sp>
      <p:sp>
        <p:nvSpPr>
          <p:cNvPr id="3" name="2 Marcador de contenido"/>
          <p:cNvSpPr>
            <a:spLocks noGrp="1"/>
          </p:cNvSpPr>
          <p:nvPr>
            <p:ph idx="1"/>
          </p:nvPr>
        </p:nvSpPr>
        <p:spPr>
          <a:xfrm>
            <a:off x="500034" y="1500174"/>
            <a:ext cx="8229600" cy="5000660"/>
          </a:xfrm>
        </p:spPr>
        <p:txBody>
          <a:bodyPr>
            <a:normAutofit/>
          </a:bodyPr>
          <a:lstStyle/>
          <a:p>
            <a:endParaRPr smtClean="0"/>
          </a:p>
          <a:p>
            <a:r>
              <a:rPr smtClean="0"/>
              <a:t>El sistema permitirá vincular uno o más documentos en función de su contenido, de igual manera asociar un documento a una actividad general que agrupe a dos o mas documentos.</a:t>
            </a:r>
          </a:p>
          <a:p>
            <a:pPr algn="just">
              <a:buNone/>
            </a:pPr>
            <a:endParaRPr lang="es-VE"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VE" dirty="0" smtClean="0"/>
              <a:t>SISTEMA  PARA </a:t>
            </a:r>
            <a:r>
              <a:rPr lang="es-VE" dirty="0" smtClean="0"/>
              <a:t> EL CONTROL </a:t>
            </a:r>
            <a:r>
              <a:rPr lang="es-VE" dirty="0" smtClean="0"/>
              <a:t>DE </a:t>
            </a:r>
            <a:r>
              <a:rPr lang="es-VE" dirty="0" smtClean="0"/>
              <a:t>CORRESPONDENCIAS</a:t>
            </a:r>
            <a:endParaRPr lang="es-VE" dirty="0"/>
          </a:p>
        </p:txBody>
      </p:sp>
      <p:sp>
        <p:nvSpPr>
          <p:cNvPr id="3" name="2 Marcador de contenido"/>
          <p:cNvSpPr>
            <a:spLocks noGrp="1"/>
          </p:cNvSpPr>
          <p:nvPr>
            <p:ph idx="1"/>
          </p:nvPr>
        </p:nvSpPr>
        <p:spPr>
          <a:xfrm>
            <a:off x="500034" y="1500174"/>
            <a:ext cx="8229600" cy="5000660"/>
          </a:xfrm>
        </p:spPr>
        <p:txBody>
          <a:bodyPr>
            <a:normAutofit/>
          </a:bodyPr>
          <a:lstStyle/>
          <a:p>
            <a:endParaRPr smtClean="0"/>
          </a:p>
          <a:p>
            <a:pPr algn="just">
              <a:buNone/>
            </a:pPr>
            <a:endParaRPr lang="es-VE" dirty="0"/>
          </a:p>
        </p:txBody>
      </p:sp>
      <p:pic>
        <p:nvPicPr>
          <p:cNvPr id="4" name="3 Imagen" descr="ActivityDiagram1.jpg"/>
          <p:cNvPicPr>
            <a:picLocks noChangeAspect="1"/>
          </p:cNvPicPr>
          <p:nvPr/>
        </p:nvPicPr>
        <p:blipFill>
          <a:blip r:embed="rId2"/>
          <a:stretch>
            <a:fillRect/>
          </a:stretch>
        </p:blipFill>
        <p:spPr>
          <a:xfrm>
            <a:off x="0" y="1571612"/>
            <a:ext cx="9144000" cy="4941329"/>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500034" y="0"/>
            <a:ext cx="7740196" cy="923330"/>
          </a:xfrm>
          <a:prstGeom prst="rect">
            <a:avLst/>
          </a:prstGeom>
          <a:noFill/>
        </p:spPr>
        <p:txBody>
          <a:bodyPr wrap="none" lIns="91440" tIns="45720" rIns="91440" bIns="45720">
            <a:spAutoFit/>
          </a:bodyPr>
          <a:lstStyle/>
          <a:p>
            <a:pPr algn="ctr"/>
            <a:r>
              <a:rPr lang="es-ES" sz="5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MÓDULOS PRINCIPALES</a:t>
            </a:r>
            <a:endParaRPr lang="es-ES" sz="54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graphicFrame>
        <p:nvGraphicFramePr>
          <p:cNvPr id="9" name="8 Diagrama"/>
          <p:cNvGraphicFramePr/>
          <p:nvPr/>
        </p:nvGraphicFramePr>
        <p:xfrm>
          <a:off x="357190" y="1000108"/>
          <a:ext cx="8643966" cy="56436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MatrixDiagra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luxe">
      <a:majorFont>
        <a:latin typeface="Corbel"/>
        <a:ea typeface=""/>
        <a:cs typeface=""/>
        <a:font script="Jpan" typeface="HGｺﾞｼｯｸM"/>
        <a:font script="Hang" typeface="HY엽서L"/>
        <a:font script="Hans" typeface="楷体_GB2312"/>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楷体_GB2312"/>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DE95A0C693CEB341887D38A4A2B58B45040072C752107C5A7B47AA91A1EE638E6F1F" ma:contentTypeVersion="28" ma:contentTypeDescription="Create a new document." ma:contentTypeScope="" ma:versionID="5eea76452d7eb073b41e4ecbec7235c0"/>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file>

<file path=customXml/itemProps1.xml><?xml version="1.0" encoding="utf-8"?>
<ds:datastoreItem xmlns:ds="http://schemas.openxmlformats.org/officeDocument/2006/customXml" ds:itemID="{1F7E2FF8-DB23-40F3-BDC3-6F92057D7FBC}">
  <ds:schemaRefs>
    <ds:schemaRef ds:uri="http://schemas.microsoft.com/office/2006/metadata/contentType"/>
    <ds:schemaRef ds:uri="http://schemas.microsoft.com/office/2006/metadata/properties/metaAttributes"/>
  </ds:schemaRefs>
</ds:datastoreItem>
</file>

<file path=customXml/itemProps2.xml><?xml version="1.0" encoding="utf-8"?>
<ds:datastoreItem xmlns:ds="http://schemas.openxmlformats.org/officeDocument/2006/customXml" ds:itemID="{C45F7CD0-069B-43CE-AFDF-36CAF432FFD6}">
  <ds:schemaRefs>
    <ds:schemaRef ds:uri="http://schemas.microsoft.com/sharepoint/v3/contenttype/forms"/>
  </ds:schemaRefs>
</ds:datastoreItem>
</file>

<file path=customXml/itemProps3.xml><?xml version="1.0" encoding="utf-8"?>
<ds:datastoreItem xmlns:ds="http://schemas.openxmlformats.org/officeDocument/2006/customXml" ds:itemID="{3A9585D1-CE97-409A-9767-307B712A084B}">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Flow</Template>
  <TotalTime>0</TotalTime>
  <Words>225</Words>
  <Application>Microsoft Office PowerPoint</Application>
  <PresentationFormat>Presentación en pantalla (4:3)</PresentationFormat>
  <Paragraphs>38</Paragraphs>
  <Slides>13</Slides>
  <Notes>2</Notes>
  <HiddenSlides>0</HiddenSlides>
  <MMClips>0</MMClips>
  <ScaleCrop>false</ScaleCrop>
  <HeadingPairs>
    <vt:vector size="4" baseType="variant">
      <vt:variant>
        <vt:lpstr>Tema</vt:lpstr>
      </vt:variant>
      <vt:variant>
        <vt:i4>1</vt:i4>
      </vt:variant>
      <vt:variant>
        <vt:lpstr>Títulos de diapositiva</vt:lpstr>
      </vt:variant>
      <vt:variant>
        <vt:i4>13</vt:i4>
      </vt:variant>
    </vt:vector>
  </HeadingPairs>
  <TitlesOfParts>
    <vt:vector size="14" baseType="lpstr">
      <vt:lpstr>MatrixDiagram</vt:lpstr>
      <vt:lpstr>Diapositiva 1</vt:lpstr>
      <vt:lpstr>DEFINICIÓN</vt:lpstr>
      <vt:lpstr>DIAGNÓSTICO</vt:lpstr>
      <vt:lpstr>DIAGNÓSTICO</vt:lpstr>
      <vt:lpstr>SOLUCIÓN</vt:lpstr>
      <vt:lpstr>SISTEMA PARA CONTROL DE CORRESPONDENCIAS</vt:lpstr>
      <vt:lpstr>SISTEMA  PARA  EL CONTROL DE CORRESPONDENCIAS</vt:lpstr>
      <vt:lpstr>SISTEMA  PARA  EL CONTROL DE CORRESPONDENCIAS</vt:lpstr>
      <vt:lpstr>SISTEMA  PARA  EL CONTROL DE CORRESPONDENCIAS</vt:lpstr>
      <vt:lpstr>SISTEMA  PARA  EL CONTROL DE CORRESPONDENCIAS</vt:lpstr>
      <vt:lpstr>SISTEMA  PARA  EL CONTROL DE CORRESPONDENCIAS</vt:lpstr>
      <vt:lpstr>SISTEMA  PARA  EL CONTROL DE CORRESPONDENCIAS</vt:lpstr>
      <vt:lpstr>Diapositiva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2011-01-18T18:33:04Z</dcterms:created>
  <dcterms:modified xsi:type="dcterms:W3CDTF">2012-10-16T20:17:20Z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TC101743289990</vt:lpwstr>
  </property>
</Properties>
</file>